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79" r:id="rId2"/>
    <p:sldId id="331" r:id="rId3"/>
    <p:sldId id="379" r:id="rId4"/>
    <p:sldId id="362" r:id="rId5"/>
    <p:sldId id="363" r:id="rId6"/>
    <p:sldId id="364" r:id="rId7"/>
    <p:sldId id="359" r:id="rId8"/>
    <p:sldId id="345" r:id="rId9"/>
    <p:sldId id="357" r:id="rId10"/>
    <p:sldId id="358" r:id="rId11"/>
    <p:sldId id="374" r:id="rId12"/>
    <p:sldId id="376" r:id="rId13"/>
    <p:sldId id="375" r:id="rId14"/>
    <p:sldId id="378" r:id="rId15"/>
    <p:sldId id="370" r:id="rId16"/>
    <p:sldId id="347" r:id="rId17"/>
    <p:sldId id="373" r:id="rId18"/>
    <p:sldId id="346" r:id="rId19"/>
    <p:sldId id="352" r:id="rId20"/>
    <p:sldId id="360" r:id="rId21"/>
    <p:sldId id="33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0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222D3-7BFF-43BF-857F-30ED4C3F92B7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3792D-0DCE-4E04-AAF3-F36D78D2E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38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블록체인기반</a:t>
            </a:r>
            <a:r>
              <a:rPr lang="ko-KR" altLang="en-US" dirty="0"/>
              <a:t> 거래 및 조회 시스템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8413C-D8C4-414D-88A9-4C0C713133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950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월 계획은 다음과 같이 구체적인 시스템의 구현에 들어갈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컨트랙트의</a:t>
            </a:r>
            <a:r>
              <a:rPr lang="ko-KR" altLang="en-US" dirty="0"/>
              <a:t> 개발과 </a:t>
            </a:r>
            <a:r>
              <a:rPr lang="en-US" altLang="ko-KR" dirty="0"/>
              <a:t>web3</a:t>
            </a:r>
            <a:r>
              <a:rPr lang="ko-KR" altLang="en-US" dirty="0"/>
              <a:t>를 이용해서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remix</a:t>
            </a:r>
            <a:r>
              <a:rPr lang="ko-KR" altLang="en-US" baseline="0" dirty="0"/>
              <a:t>연동을 하고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거래 및 조회 사이트를 구축한 후에 수정 과정을 거칠 것입니다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8413C-D8C4-414D-88A9-4C0C7131336D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999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8413C-D8C4-414D-88A9-4C0C7131336D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245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주제</a:t>
            </a:r>
            <a:r>
              <a:rPr lang="en-US" altLang="ko-KR" dirty="0"/>
              <a:t>, </a:t>
            </a:r>
            <a:r>
              <a:rPr lang="ko-KR" altLang="en-US" dirty="0"/>
              <a:t>수정된 시스템</a:t>
            </a:r>
            <a:r>
              <a:rPr lang="en-US" altLang="ko-KR" dirty="0"/>
              <a:t>, </a:t>
            </a:r>
            <a:r>
              <a:rPr lang="ko-KR" altLang="en-US" dirty="0"/>
              <a:t>역할분담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진행상황</a:t>
            </a:r>
            <a:r>
              <a:rPr lang="en-US" altLang="ko-KR" baseline="0" dirty="0"/>
              <a:t>, </a:t>
            </a:r>
            <a:r>
              <a:rPr lang="ko-KR" altLang="en-US" baseline="0" dirty="0"/>
              <a:t>논문 순으로 진행하도록 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8413C-D8C4-414D-88A9-4C0C7131336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0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8413C-D8C4-414D-88A9-4C0C7131336D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57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논문입니다</a:t>
            </a:r>
            <a:r>
              <a:rPr lang="en-US" altLang="ko-KR" dirty="0"/>
              <a:t>. </a:t>
            </a:r>
            <a:r>
              <a:rPr lang="ko-KR" altLang="en-US" dirty="0"/>
              <a:t>저희</a:t>
            </a:r>
            <a:r>
              <a:rPr lang="ko-KR" altLang="en-US" baseline="0" dirty="0"/>
              <a:t> 팀은 한국정보처리학회 </a:t>
            </a:r>
            <a:r>
              <a:rPr lang="ko-KR" altLang="en-US" baseline="0" dirty="0" err="1"/>
              <a:t>추계학술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발표대회에</a:t>
            </a:r>
            <a:r>
              <a:rPr lang="ko-KR" altLang="en-US" baseline="0" dirty="0"/>
              <a:t> 지난주 논문 제출을 완료하였습니다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8413C-D8C4-414D-88A9-4C0C7131336D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51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논문입니다</a:t>
            </a:r>
            <a:r>
              <a:rPr lang="en-US" altLang="ko-KR" dirty="0"/>
              <a:t>. </a:t>
            </a:r>
            <a:r>
              <a:rPr lang="ko-KR" altLang="en-US" dirty="0"/>
              <a:t>저희</a:t>
            </a:r>
            <a:r>
              <a:rPr lang="ko-KR" altLang="en-US" baseline="0" dirty="0"/>
              <a:t> 팀은 한국정보처리학회 </a:t>
            </a:r>
            <a:r>
              <a:rPr lang="ko-KR" altLang="en-US" baseline="0" dirty="0" err="1"/>
              <a:t>추계학술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발표대회에</a:t>
            </a:r>
            <a:r>
              <a:rPr lang="ko-KR" altLang="en-US" baseline="0" dirty="0"/>
              <a:t> 지난주 논문 제출을 완료하였습니다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8413C-D8C4-414D-88A9-4C0C7131336D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096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논문입니다</a:t>
            </a:r>
            <a:r>
              <a:rPr lang="en-US" altLang="ko-KR" dirty="0"/>
              <a:t>. </a:t>
            </a:r>
            <a:r>
              <a:rPr lang="ko-KR" altLang="en-US" dirty="0"/>
              <a:t>저희</a:t>
            </a:r>
            <a:r>
              <a:rPr lang="ko-KR" altLang="en-US" baseline="0" dirty="0"/>
              <a:t> 팀은 한국정보처리학회 </a:t>
            </a:r>
            <a:r>
              <a:rPr lang="ko-KR" altLang="en-US" baseline="0" dirty="0" err="1"/>
              <a:t>추계학술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발표대회에</a:t>
            </a:r>
            <a:r>
              <a:rPr lang="ko-KR" altLang="en-US" baseline="0" dirty="0"/>
              <a:t> 지난주 논문 제출을 완료하였습니다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8413C-D8C4-414D-88A9-4C0C7131336D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23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논문입니다</a:t>
            </a:r>
            <a:r>
              <a:rPr lang="en-US" altLang="ko-KR" dirty="0"/>
              <a:t>. </a:t>
            </a:r>
            <a:r>
              <a:rPr lang="ko-KR" altLang="en-US" dirty="0"/>
              <a:t>저희</a:t>
            </a:r>
            <a:r>
              <a:rPr lang="ko-KR" altLang="en-US" baseline="0" dirty="0"/>
              <a:t> 팀은 한국정보처리학회 </a:t>
            </a:r>
            <a:r>
              <a:rPr lang="ko-KR" altLang="en-US" baseline="0" dirty="0" err="1"/>
              <a:t>추계학술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발표대회에</a:t>
            </a:r>
            <a:r>
              <a:rPr lang="ko-KR" altLang="en-US" baseline="0" dirty="0"/>
              <a:t> 지난주 논문 제출을 완료하였습니다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8413C-D8C4-414D-88A9-4C0C7131336D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9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8413C-D8C4-414D-88A9-4C0C7131336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374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월 계획은 다음과 같이 구체적인 시스템의 구현에 들어갈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컨트랙트의</a:t>
            </a:r>
            <a:r>
              <a:rPr lang="ko-KR" altLang="en-US" dirty="0"/>
              <a:t> 개발과 </a:t>
            </a:r>
            <a:r>
              <a:rPr lang="en-US" altLang="ko-KR" dirty="0"/>
              <a:t>web3</a:t>
            </a:r>
            <a:r>
              <a:rPr lang="ko-KR" altLang="en-US" dirty="0"/>
              <a:t>를 이용해서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remix</a:t>
            </a:r>
            <a:r>
              <a:rPr lang="ko-KR" altLang="en-US" baseline="0" dirty="0"/>
              <a:t>연동을 하고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거래 및 조회 사이트를 구축한 후에 수정 과정을 거칠 것입니다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28413C-D8C4-414D-88A9-4C0C7131336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99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8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28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50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68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69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3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61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0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72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3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C19D7-BDDF-434E-A39A-6DCD2F58A6C4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E071-96BC-4A6B-B454-F1B71557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68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FE216A-74EC-434F-AFAF-C17891211C65}"/>
              </a:ext>
            </a:extLst>
          </p:cNvPr>
          <p:cNvSpPr/>
          <p:nvPr/>
        </p:nvSpPr>
        <p:spPr>
          <a:xfrm>
            <a:off x="-19032" y="0"/>
            <a:ext cx="9163032" cy="68580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9552" y="1772816"/>
            <a:ext cx="817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Transaction and Viewing Records System </a:t>
            </a:r>
          </a:p>
          <a:p>
            <a:pPr algn="ctr"/>
            <a:r>
              <a:rPr lang="en-US" altLang="ko-KR" sz="4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Based on</a:t>
            </a:r>
          </a:p>
          <a:p>
            <a:pPr algn="ctr"/>
            <a:r>
              <a:rPr lang="en-US" altLang="ko-KR" sz="4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BLOCKCHAIN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36097" y="5034233"/>
            <a:ext cx="3204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2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2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신승민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서상민   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</a:p>
          <a:p>
            <a:pPr algn="r"/>
            <a:r>
              <a:rPr lang="ko-KR" altLang="en-US" sz="2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최효선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2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송동훈</a:t>
            </a:r>
            <a:r>
              <a:rPr lang="ko-KR" altLang="en-US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Greg  </a:t>
            </a:r>
          </a:p>
        </p:txBody>
      </p: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DF864F3C-2294-4AF2-8054-850429BDF356}"/>
              </a:ext>
            </a:extLst>
          </p:cNvPr>
          <p:cNvGrpSpPr/>
          <p:nvPr/>
        </p:nvGrpSpPr>
        <p:grpSpPr>
          <a:xfrm>
            <a:off x="3834322" y="700693"/>
            <a:ext cx="2141279" cy="2141279"/>
            <a:chOff x="1517893" y="2250258"/>
            <a:chExt cx="2547618" cy="2547618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D694AAD-50A2-4833-8DEA-03BE9793A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893" y="2250258"/>
              <a:ext cx="2547618" cy="2547618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5B0FF6-48BE-49DA-A125-72F0A86CCE50}"/>
                </a:ext>
              </a:extLst>
            </p:cNvPr>
            <p:cNvSpPr txBox="1"/>
            <p:nvPr/>
          </p:nvSpPr>
          <p:spPr>
            <a:xfrm>
              <a:off x="2461583" y="4219373"/>
              <a:ext cx="985697" cy="402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Web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02000B-7BF8-4AD5-BF89-AEA62217EC2E}"/>
              </a:ext>
            </a:extLst>
          </p:cNvPr>
          <p:cNvGrpSpPr/>
          <p:nvPr/>
        </p:nvGrpSpPr>
        <p:grpSpPr>
          <a:xfrm>
            <a:off x="1428553" y="2849982"/>
            <a:ext cx="2295946" cy="2370092"/>
            <a:chOff x="1171074" y="1572126"/>
            <a:chExt cx="4154905" cy="415490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87B526EB-090B-4200-9FA2-0846B3E2C221}"/>
                </a:ext>
              </a:extLst>
            </p:cNvPr>
            <p:cNvSpPr/>
            <p:nvPr/>
          </p:nvSpPr>
          <p:spPr>
            <a:xfrm>
              <a:off x="1171074" y="1572126"/>
              <a:ext cx="4154905" cy="415490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F55BFA-FE9E-4249-ABDE-2868B596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897" y="2897002"/>
              <a:ext cx="2447333" cy="2343146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D7A186-37DA-4A6B-9A6B-3101BADBF03D}"/>
              </a:ext>
            </a:extLst>
          </p:cNvPr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47A7EE-15A7-489D-BFAA-63FAF5B86775}"/>
              </a:ext>
            </a:extLst>
          </p:cNvPr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30C1378-BEB3-441A-A028-5F693526DDC1}"/>
              </a:ext>
            </a:extLst>
          </p:cNvPr>
          <p:cNvSpPr/>
          <p:nvPr/>
        </p:nvSpPr>
        <p:spPr>
          <a:xfrm>
            <a:off x="7337358" y="3429001"/>
            <a:ext cx="18473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ko-KR" sz="3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4AD8C96-1DAB-49BD-8536-BB803A96CE5E}"/>
              </a:ext>
            </a:extLst>
          </p:cNvPr>
          <p:cNvSpPr/>
          <p:nvPr/>
        </p:nvSpPr>
        <p:spPr>
          <a:xfrm>
            <a:off x="2282126" y="2800929"/>
            <a:ext cx="582211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5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DBD437C-4C3C-4F0B-8F86-DA3904629582}"/>
              </a:ext>
            </a:extLst>
          </p:cNvPr>
          <p:cNvGrpSpPr/>
          <p:nvPr/>
        </p:nvGrpSpPr>
        <p:grpSpPr>
          <a:xfrm>
            <a:off x="5889677" y="2815407"/>
            <a:ext cx="2331045" cy="2126904"/>
            <a:chOff x="7965694" y="2031859"/>
            <a:chExt cx="2808025" cy="2808025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1162C2B-69C5-4BEA-853F-5A86DC2ED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694" y="2031859"/>
              <a:ext cx="2808025" cy="2808025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32DDFB1-77CA-414F-BCAA-B4519DFBBECF}"/>
                </a:ext>
              </a:extLst>
            </p:cNvPr>
            <p:cNvSpPr/>
            <p:nvPr/>
          </p:nvSpPr>
          <p:spPr>
            <a:xfrm>
              <a:off x="8322442" y="3290036"/>
              <a:ext cx="727533" cy="10186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0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61612A9-E77D-4739-9861-D8D9D1004A8F}"/>
              </a:ext>
            </a:extLst>
          </p:cNvPr>
          <p:cNvGrpSpPr/>
          <p:nvPr/>
        </p:nvGrpSpPr>
        <p:grpSpPr>
          <a:xfrm>
            <a:off x="1234003" y="2729146"/>
            <a:ext cx="2801790" cy="2745631"/>
            <a:chOff x="4993696" y="4621636"/>
            <a:chExt cx="2801790" cy="274563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DC59E2E-0B06-485D-A70F-47B6C3DC4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58" t="13201" r="14379" b="24678"/>
            <a:stretch/>
          </p:blipFill>
          <p:spPr>
            <a:xfrm>
              <a:off x="4993696" y="4621636"/>
              <a:ext cx="2801790" cy="2745631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48D408D-F438-48EE-8A17-F92127792083}"/>
                </a:ext>
              </a:extLst>
            </p:cNvPr>
            <p:cNvSpPr/>
            <p:nvPr/>
          </p:nvSpPr>
          <p:spPr>
            <a:xfrm>
              <a:off x="5270784" y="4962445"/>
              <a:ext cx="607859" cy="86177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0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8390A50-B814-49FA-BEE8-8DF099E1D17E}"/>
              </a:ext>
            </a:extLst>
          </p:cNvPr>
          <p:cNvGrpSpPr/>
          <p:nvPr/>
        </p:nvGrpSpPr>
        <p:grpSpPr>
          <a:xfrm>
            <a:off x="1085747" y="2503772"/>
            <a:ext cx="3153293" cy="3033123"/>
            <a:chOff x="1378893" y="1580516"/>
            <a:chExt cx="3153293" cy="3033123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F000BF8-48C8-41D1-A47E-E69BDB9C980D}"/>
                </a:ext>
              </a:extLst>
            </p:cNvPr>
            <p:cNvSpPr/>
            <p:nvPr/>
          </p:nvSpPr>
          <p:spPr>
            <a:xfrm>
              <a:off x="1378893" y="1580516"/>
              <a:ext cx="3153293" cy="3033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C6EAFCA-3E75-4CCA-8606-94397AE003D7}"/>
                </a:ext>
              </a:extLst>
            </p:cNvPr>
            <p:cNvGrpSpPr/>
            <p:nvPr/>
          </p:nvGrpSpPr>
          <p:grpSpPr>
            <a:xfrm>
              <a:off x="1807569" y="1946343"/>
              <a:ext cx="2295939" cy="2036654"/>
              <a:chOff x="7965694" y="2031859"/>
              <a:chExt cx="2808025" cy="2808025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F2D74B05-9C75-463B-AFDD-88CF5C33DA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5694" y="2031859"/>
                <a:ext cx="2808025" cy="2808025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8D1B3A7-25BD-494C-8459-9AB02C1D599D}"/>
                  </a:ext>
                </a:extLst>
              </p:cNvPr>
              <p:cNvSpPr/>
              <p:nvPr/>
            </p:nvSpPr>
            <p:spPr>
              <a:xfrm>
                <a:off x="8363274" y="3195703"/>
                <a:ext cx="743436" cy="118816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5000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B</a:t>
                </a:r>
              </a:p>
            </p:txBody>
          </p:sp>
        </p:grp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C2BEF4CA-185E-48E1-A38F-0ED02E438F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037" t="1521" r="-131"/>
          <a:stretch/>
        </p:blipFill>
        <p:spPr>
          <a:xfrm>
            <a:off x="2626945" y="3651530"/>
            <a:ext cx="1031556" cy="974323"/>
          </a:xfrm>
          <a:prstGeom prst="ellipse">
            <a:avLst/>
          </a:prstGeom>
        </p:spPr>
      </p:pic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2AF846C1-31AB-4182-8286-DD30AE773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03" y="2908284"/>
            <a:ext cx="828965" cy="82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502CA559-041C-432F-BB9A-E943F03E2DBC}"/>
              </a:ext>
            </a:extLst>
          </p:cNvPr>
          <p:cNvGrpSpPr/>
          <p:nvPr/>
        </p:nvGrpSpPr>
        <p:grpSpPr>
          <a:xfrm>
            <a:off x="0" y="1348171"/>
            <a:ext cx="834325" cy="424645"/>
            <a:chOff x="-9283" y="1340768"/>
            <a:chExt cx="834325" cy="42464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0E674E8-0CE6-4833-A926-E9FD5C046B8D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각 삼각형 81">
              <a:extLst>
                <a:ext uri="{FF2B5EF4-FFF2-40B4-BE49-F238E27FC236}">
                  <a16:creationId xmlns:a16="http://schemas.microsoft.com/office/drawing/2014/main" id="{62D44665-1C72-4F00-BC0B-A5728CCC179E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82CEFAF-5AF0-4F84-929D-E8F98A57495E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B86485-0A20-40BD-B87F-3F7E368354E2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EAA6E11-1002-4005-814E-D1BFE85C9CF2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6B0B8D5-37DA-4FEA-B8B0-2FEAE5249B4A}"/>
              </a:ext>
            </a:extLst>
          </p:cNvPr>
          <p:cNvSpPr txBox="1"/>
          <p:nvPr/>
        </p:nvSpPr>
        <p:spPr>
          <a:xfrm>
            <a:off x="123549" y="93020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3072334-B168-407E-B838-A9E9D39624F8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784E5B5-D075-43EF-BDF0-EA846B958993}"/>
              </a:ext>
            </a:extLst>
          </p:cNvPr>
          <p:cNvGrpSpPr/>
          <p:nvPr/>
        </p:nvGrpSpPr>
        <p:grpSpPr>
          <a:xfrm>
            <a:off x="160815" y="109728"/>
            <a:ext cx="367552" cy="698200"/>
            <a:chOff x="160815" y="109728"/>
            <a:chExt cx="367552" cy="69820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32D9B4B9-8FC5-477C-AC3C-6F90DDBD37DD}"/>
                </a:ext>
              </a:extLst>
            </p:cNvPr>
            <p:cNvGrpSpPr/>
            <p:nvPr/>
          </p:nvGrpSpPr>
          <p:grpSpPr>
            <a:xfrm>
              <a:off x="160839" y="109728"/>
              <a:ext cx="367528" cy="698200"/>
              <a:chOff x="8344991" y="1925000"/>
              <a:chExt cx="367528" cy="44314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F513C45-DF94-4521-837A-1E33A295FEDF}"/>
                  </a:ext>
                </a:extLst>
              </p:cNvPr>
              <p:cNvSpPr/>
              <p:nvPr/>
            </p:nvSpPr>
            <p:spPr>
              <a:xfrm>
                <a:off x="8352479" y="2203630"/>
                <a:ext cx="360040" cy="16451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FB9D177-C9DF-49A1-82F0-33C625DADE22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BE5E9F3A-1671-4C27-82CA-3AB2B82CA7E7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8ECA6A0-9F6C-44C8-89F0-64FC3F84B8E8}"/>
                </a:ext>
              </a:extLst>
            </p:cNvPr>
            <p:cNvSpPr txBox="1"/>
            <p:nvPr/>
          </p:nvSpPr>
          <p:spPr>
            <a:xfrm>
              <a:off x="160815" y="297809"/>
              <a:ext cx="360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EA494CF-B0B0-4DAB-B5F9-02D73CE8991B}"/>
              </a:ext>
            </a:extLst>
          </p:cNvPr>
          <p:cNvGrpSpPr/>
          <p:nvPr/>
        </p:nvGrpSpPr>
        <p:grpSpPr>
          <a:xfrm>
            <a:off x="702229" y="11497"/>
            <a:ext cx="3869763" cy="523220"/>
            <a:chOff x="2897470" y="639720"/>
            <a:chExt cx="3114690" cy="523219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61062D0-53ED-4066-B770-764C825013D7}"/>
                </a:ext>
              </a:extLst>
            </p:cNvPr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7854F55-CE33-42B8-96DE-252967674A7E}"/>
                </a:ext>
              </a:extLst>
            </p:cNvPr>
            <p:cNvSpPr txBox="1"/>
            <p:nvPr/>
          </p:nvSpPr>
          <p:spPr>
            <a:xfrm>
              <a:off x="2897470" y="639720"/>
              <a:ext cx="31146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MECHANISM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5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22222E-6 L 0.1283 -0.04004 C 0.15521 -0.04907 0.19549 -0.05393 0.23733 -0.05393 C 0.28524 -0.05393 0.32344 -0.04907 0.35035 -0.04004 L 0.47882 -2.22222E-6 " pathEditMode="relative" rAng="0" ptsTypes="AAAAA">
                                      <p:cBhvr>
                                        <p:cTn id="1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41" y="-27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0.0441 -0.07824 C 0.05313 -0.09514 0.06962 -0.11297 0.08889 -0.12732 C 0.11059 -0.14329 0.12986 -0.15209 0.14549 -0.15324 L 0.21858 -0.16158 " pathEditMode="relative" rAng="19860000" ptsTypes="AAAAA">
                                      <p:cBhvr>
                                        <p:cTn id="21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-135784" y="0"/>
            <a:ext cx="9396536" cy="6858000"/>
            <a:chOff x="2894489" y="672730"/>
            <a:chExt cx="3114690" cy="457200"/>
          </a:xfrm>
        </p:grpSpPr>
        <p:sp>
          <p:nvSpPr>
            <p:cNvPr id="35" name="직사각형 34"/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94489" y="848524"/>
              <a:ext cx="3114690" cy="77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PROGRESS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1125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0960F2-88F8-4D3A-A96B-6FFC2CC0718A}"/>
              </a:ext>
            </a:extLst>
          </p:cNvPr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DF374D-D58F-439A-B9CD-E8ED92F1A503}"/>
              </a:ext>
            </a:extLst>
          </p:cNvPr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9BFC44E8-05B0-4530-9A63-6912EE6AA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1DA9363-F444-4603-8831-64CE1D27C45B}"/>
              </a:ext>
            </a:extLst>
          </p:cNvPr>
          <p:cNvGrpSpPr/>
          <p:nvPr/>
        </p:nvGrpSpPr>
        <p:grpSpPr>
          <a:xfrm>
            <a:off x="702229" y="11497"/>
            <a:ext cx="3869763" cy="523220"/>
            <a:chOff x="2897470" y="639720"/>
            <a:chExt cx="3114690" cy="5232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528422-B77B-46E7-8F93-1D0D87638C53}"/>
                </a:ext>
              </a:extLst>
            </p:cNvPr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2CD19B-C353-452F-AD8A-45843441C04C}"/>
                </a:ext>
              </a:extLst>
            </p:cNvPr>
            <p:cNvSpPr txBox="1"/>
            <p:nvPr/>
          </p:nvSpPr>
          <p:spPr>
            <a:xfrm>
              <a:off x="2897470" y="639720"/>
              <a:ext cx="31146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PROGRESS</a:t>
              </a:r>
            </a:p>
          </p:txBody>
        </p:sp>
      </p:grpSp>
      <p:pic>
        <p:nvPicPr>
          <p:cNvPr id="2049" name="_x248852584" descr="EMB00001d2c2b8c">
            <a:extLst>
              <a:ext uri="{FF2B5EF4-FFF2-40B4-BE49-F238E27FC236}">
                <a16:creationId xmlns:a16="http://schemas.microsoft.com/office/drawing/2014/main" id="{B5D9B013-4919-4301-B6E6-2AA34F6B6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84" y="882387"/>
            <a:ext cx="7025416" cy="318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2498B8-7EC6-4DC8-8AED-E8B4D11D70AD}"/>
              </a:ext>
            </a:extLst>
          </p:cNvPr>
          <p:cNvSpPr txBox="1"/>
          <p:nvPr/>
        </p:nvSpPr>
        <p:spPr>
          <a:xfrm>
            <a:off x="5882215" y="4249865"/>
            <a:ext cx="137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Coin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746633-95B5-4236-B47D-3768279930B4}"/>
              </a:ext>
            </a:extLst>
          </p:cNvPr>
          <p:cNvSpPr txBox="1"/>
          <p:nvPr/>
        </p:nvSpPr>
        <p:spPr>
          <a:xfrm>
            <a:off x="5882215" y="4737026"/>
            <a:ext cx="249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 number of Coins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602C65-1238-4E5D-A149-00B71DFBB6D7}"/>
              </a:ext>
            </a:extLst>
          </p:cNvPr>
          <p:cNvSpPr txBox="1"/>
          <p:nvPr/>
        </p:nvSpPr>
        <p:spPr>
          <a:xfrm>
            <a:off x="5882214" y="5224188"/>
            <a:ext cx="185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Wallet Name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FB2392-89F7-406C-BE9A-579448D7B892}"/>
              </a:ext>
            </a:extLst>
          </p:cNvPr>
          <p:cNvSpPr txBox="1"/>
          <p:nvPr/>
        </p:nvSpPr>
        <p:spPr>
          <a:xfrm>
            <a:off x="5882214" y="5711350"/>
            <a:ext cx="199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Wallet Balance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D33F12-A0DE-462B-8C76-EB6720A8B920}"/>
              </a:ext>
            </a:extLst>
          </p:cNvPr>
          <p:cNvGrpSpPr/>
          <p:nvPr/>
        </p:nvGrpSpPr>
        <p:grpSpPr>
          <a:xfrm>
            <a:off x="1812047" y="4441913"/>
            <a:ext cx="1612027" cy="2025047"/>
            <a:chOff x="2117628" y="4619197"/>
            <a:chExt cx="1031556" cy="133223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665D103-AB4A-4295-BF9C-07ED51A6D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037" t="1521" r="-131"/>
            <a:stretch/>
          </p:blipFill>
          <p:spPr>
            <a:xfrm>
              <a:off x="2117628" y="4619197"/>
              <a:ext cx="1031556" cy="974323"/>
            </a:xfrm>
            <a:prstGeom prst="ellipse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AA444B-D18A-4847-B58F-BDDE16A432C0}"/>
                </a:ext>
              </a:extLst>
            </p:cNvPr>
            <p:cNvSpPr txBox="1"/>
            <p:nvPr/>
          </p:nvSpPr>
          <p:spPr>
            <a:xfrm>
              <a:off x="2273816" y="5695531"/>
              <a:ext cx="875368" cy="255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KNU COIN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052" name="Picture 4" descr="content iconì ëí ì´ë¯¸ì§ ê²ìê²°ê³¼">
            <a:extLst>
              <a:ext uri="{FF2B5EF4-FFF2-40B4-BE49-F238E27FC236}">
                <a16:creationId xmlns:a16="http://schemas.microsoft.com/office/drawing/2014/main" id="{86772F35-FF94-4B40-8804-4FB96995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511" y="4010964"/>
            <a:ext cx="2298356" cy="229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9FB7EFCD-55DC-4A46-9AE3-9EAF24CF43A3}"/>
              </a:ext>
            </a:extLst>
          </p:cNvPr>
          <p:cNvGrpSpPr/>
          <p:nvPr/>
        </p:nvGrpSpPr>
        <p:grpSpPr>
          <a:xfrm>
            <a:off x="159189" y="109731"/>
            <a:ext cx="361690" cy="698199"/>
            <a:chOff x="159189" y="109731"/>
            <a:chExt cx="361690" cy="69819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535D445-823F-4B6C-B2C9-945257BC4EFB}"/>
                </a:ext>
              </a:extLst>
            </p:cNvPr>
            <p:cNvGrpSpPr/>
            <p:nvPr/>
          </p:nvGrpSpPr>
          <p:grpSpPr>
            <a:xfrm>
              <a:off x="159189" y="109731"/>
              <a:ext cx="361690" cy="698199"/>
              <a:chOff x="8343341" y="1925000"/>
              <a:chExt cx="361690" cy="44314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DB186D4-F9F6-4343-89F5-CDA976CD3F5E}"/>
                  </a:ext>
                </a:extLst>
              </p:cNvPr>
              <p:cNvSpPr/>
              <p:nvPr/>
            </p:nvSpPr>
            <p:spPr>
              <a:xfrm>
                <a:off x="8343341" y="2160027"/>
                <a:ext cx="360040" cy="19193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A881A43-16F0-4913-8445-A0B06E6B75F4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053E83E-B662-42C5-8B8C-CD52622451C2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20A0B5-B3BC-41B2-8C4C-968AE54E3AAB}"/>
                </a:ext>
              </a:extLst>
            </p:cNvPr>
            <p:cNvSpPr txBox="1"/>
            <p:nvPr/>
          </p:nvSpPr>
          <p:spPr>
            <a:xfrm>
              <a:off x="160815" y="297809"/>
              <a:ext cx="360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3CD6C46-868A-49E7-ABF3-26B291DF2456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BAD480C-4A14-4F7F-B3B4-2BBD81E9E70F}"/>
              </a:ext>
            </a:extLst>
          </p:cNvPr>
          <p:cNvGrpSpPr/>
          <p:nvPr/>
        </p:nvGrpSpPr>
        <p:grpSpPr>
          <a:xfrm>
            <a:off x="0" y="1809616"/>
            <a:ext cx="834325" cy="424645"/>
            <a:chOff x="-9283" y="1340768"/>
            <a:chExt cx="834325" cy="42464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49E8C52-9B74-41DB-A35D-DE404AFEC711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각 삼각형 66">
              <a:extLst>
                <a:ext uri="{FF2B5EF4-FFF2-40B4-BE49-F238E27FC236}">
                  <a16:creationId xmlns:a16="http://schemas.microsoft.com/office/drawing/2014/main" id="{101FA36F-AB1D-4301-9AEC-A94D4B2561E7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DFE45FC-D2A6-48E6-AA06-F2E9085A1A54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5B0A7F-05C7-44EE-97F6-FCBCB717962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0402B0-18B6-4FD1-9534-8613D47569DE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C719E2-D879-47EE-972F-F103974B08FA}"/>
              </a:ext>
            </a:extLst>
          </p:cNvPr>
          <p:cNvSpPr txBox="1"/>
          <p:nvPr/>
        </p:nvSpPr>
        <p:spPr>
          <a:xfrm>
            <a:off x="123549" y="93020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2B68CB-DAF4-404B-AECA-CE4E191784A0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74803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0960F2-88F8-4D3A-A96B-6FFC2CC0718A}"/>
              </a:ext>
            </a:extLst>
          </p:cNvPr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DF374D-D58F-439A-B9CD-E8ED92F1A503}"/>
              </a:ext>
            </a:extLst>
          </p:cNvPr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9BFC44E8-05B0-4530-9A63-6912EE6AA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528422-B77B-46E7-8F93-1D0D87638C53}"/>
              </a:ext>
            </a:extLst>
          </p:cNvPr>
          <p:cNvSpPr/>
          <p:nvPr/>
        </p:nvSpPr>
        <p:spPr>
          <a:xfrm>
            <a:off x="746607" y="44507"/>
            <a:ext cx="3773599" cy="4572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FE7970-78D5-479C-9A59-FF0078CD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93" y="882387"/>
            <a:ext cx="6655601" cy="43694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B53CB3-D0DB-4292-BD00-43688334F980}"/>
              </a:ext>
            </a:extLst>
          </p:cNvPr>
          <p:cNvSpPr txBox="1"/>
          <p:nvPr/>
        </p:nvSpPr>
        <p:spPr>
          <a:xfrm>
            <a:off x="4180224" y="5660142"/>
            <a:ext cx="23204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KNU COIN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7CA0DA0-9CFE-49E7-AAD9-7AEF291D093B}"/>
              </a:ext>
            </a:extLst>
          </p:cNvPr>
          <p:cNvGrpSpPr/>
          <p:nvPr/>
        </p:nvGrpSpPr>
        <p:grpSpPr>
          <a:xfrm>
            <a:off x="4520206" y="4779873"/>
            <a:ext cx="1714251" cy="816362"/>
            <a:chOff x="4520206" y="4779873"/>
            <a:chExt cx="1714251" cy="81636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46E4D7A-3944-4A4E-AABF-B4A7A06A5AB4}"/>
                </a:ext>
              </a:extLst>
            </p:cNvPr>
            <p:cNvSpPr/>
            <p:nvPr/>
          </p:nvSpPr>
          <p:spPr>
            <a:xfrm>
              <a:off x="4520206" y="4779873"/>
              <a:ext cx="1269505" cy="346209"/>
            </a:xfrm>
            <a:prstGeom prst="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0" name="Picture 2" descr="ëë³´ê¸° iconì ëí ì´ë¯¸ì§ ê²ìê²°ê³¼">
              <a:extLst>
                <a:ext uri="{FF2B5EF4-FFF2-40B4-BE49-F238E27FC236}">
                  <a16:creationId xmlns:a16="http://schemas.microsoft.com/office/drawing/2014/main" id="{25153DF5-687B-4568-B192-DDFD5D17F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733" y="4907511"/>
              <a:ext cx="688724" cy="688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D25CAC-139F-4250-99CC-81341A4641D3}"/>
              </a:ext>
            </a:extLst>
          </p:cNvPr>
          <p:cNvGrpSpPr/>
          <p:nvPr/>
        </p:nvGrpSpPr>
        <p:grpSpPr>
          <a:xfrm>
            <a:off x="0" y="1809616"/>
            <a:ext cx="834325" cy="424645"/>
            <a:chOff x="-9283" y="1340768"/>
            <a:chExt cx="834325" cy="42464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A9B58F-6A1C-4C59-880F-C967CF71DA57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24DDDD60-80C0-4F13-84A8-230B2EB97E16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31F08F0-5169-4453-BF8D-6EEF0D53D067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A6E72F-EBB6-4366-84E2-79A2C26DF04D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721CDA-45D9-4461-A92F-4095618CAD08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944E47-3063-4106-BA44-FA56A61B43FE}"/>
              </a:ext>
            </a:extLst>
          </p:cNvPr>
          <p:cNvSpPr txBox="1"/>
          <p:nvPr/>
        </p:nvSpPr>
        <p:spPr>
          <a:xfrm>
            <a:off x="123549" y="93020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D76F8-28D8-4142-AC4E-EDA0241BF947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B79091F-ECA7-415A-9C57-0D75822526EA}"/>
              </a:ext>
            </a:extLst>
          </p:cNvPr>
          <p:cNvGrpSpPr/>
          <p:nvPr/>
        </p:nvGrpSpPr>
        <p:grpSpPr>
          <a:xfrm>
            <a:off x="159189" y="109731"/>
            <a:ext cx="361690" cy="698199"/>
            <a:chOff x="159189" y="109731"/>
            <a:chExt cx="361690" cy="698199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BB72ED9-224C-49D9-8148-FB4F12D66C07}"/>
                </a:ext>
              </a:extLst>
            </p:cNvPr>
            <p:cNvGrpSpPr/>
            <p:nvPr/>
          </p:nvGrpSpPr>
          <p:grpSpPr>
            <a:xfrm>
              <a:off x="159189" y="109731"/>
              <a:ext cx="361690" cy="698199"/>
              <a:chOff x="8343341" y="1925000"/>
              <a:chExt cx="361690" cy="443141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F69A6D5-126F-40D6-A67A-7C2B06BC4EB0}"/>
                  </a:ext>
                </a:extLst>
              </p:cNvPr>
              <p:cNvSpPr/>
              <p:nvPr/>
            </p:nvSpPr>
            <p:spPr>
              <a:xfrm>
                <a:off x="8343341" y="2135667"/>
                <a:ext cx="360040" cy="21629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F539422-8C5C-419A-B014-B57CFF9477C3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9414123-6FA2-4A87-9163-9D9371FEFC12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E70F1F-330E-48B3-8065-6E901B67FB9D}"/>
                </a:ext>
              </a:extLst>
            </p:cNvPr>
            <p:cNvSpPr txBox="1"/>
            <p:nvPr/>
          </p:nvSpPr>
          <p:spPr>
            <a:xfrm>
              <a:off x="160815" y="297809"/>
              <a:ext cx="360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BEAA448-1A96-4250-8FB5-864B26820A46}"/>
              </a:ext>
            </a:extLst>
          </p:cNvPr>
          <p:cNvGrpSpPr/>
          <p:nvPr/>
        </p:nvGrpSpPr>
        <p:grpSpPr>
          <a:xfrm>
            <a:off x="702229" y="11497"/>
            <a:ext cx="3869763" cy="523220"/>
            <a:chOff x="2897470" y="639720"/>
            <a:chExt cx="3114690" cy="52321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AFAD8F9-CC36-4223-BA8B-4E38977B84DD}"/>
                </a:ext>
              </a:extLst>
            </p:cNvPr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A6E35F-6C4D-4F6A-AEB4-C05416095ACA}"/>
                </a:ext>
              </a:extLst>
            </p:cNvPr>
            <p:cNvSpPr txBox="1"/>
            <p:nvPr/>
          </p:nvSpPr>
          <p:spPr>
            <a:xfrm>
              <a:off x="2897470" y="639720"/>
              <a:ext cx="31146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PROGRESS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74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0960F2-88F8-4D3A-A96B-6FFC2CC0718A}"/>
              </a:ext>
            </a:extLst>
          </p:cNvPr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DF374D-D58F-439A-B9CD-E8ED92F1A503}"/>
              </a:ext>
            </a:extLst>
          </p:cNvPr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9BFC44E8-05B0-4530-9A63-6912EE6AA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62628952" descr="EMB00001d2c2b94">
            <a:extLst>
              <a:ext uri="{FF2B5EF4-FFF2-40B4-BE49-F238E27FC236}">
                <a16:creationId xmlns:a16="http://schemas.microsoft.com/office/drawing/2014/main" id="{ECFFE070-BC62-45C5-BF5F-12E399EB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56" y="900675"/>
            <a:ext cx="3225814" cy="485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881AA6-55B2-4C48-9F67-B238432E5659}"/>
              </a:ext>
            </a:extLst>
          </p:cNvPr>
          <p:cNvGrpSpPr/>
          <p:nvPr/>
        </p:nvGrpSpPr>
        <p:grpSpPr>
          <a:xfrm>
            <a:off x="1939688" y="3199768"/>
            <a:ext cx="2198035" cy="1046750"/>
            <a:chOff x="4520206" y="4779873"/>
            <a:chExt cx="1714251" cy="81636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8756BD-B0F7-4FB3-8F7D-E731953A451F}"/>
                </a:ext>
              </a:extLst>
            </p:cNvPr>
            <p:cNvSpPr/>
            <p:nvPr/>
          </p:nvSpPr>
          <p:spPr>
            <a:xfrm>
              <a:off x="4520206" y="4779873"/>
              <a:ext cx="1269505" cy="346209"/>
            </a:xfrm>
            <a:prstGeom prst="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2" descr="ëë³´ê¸° iconì ëí ì´ë¯¸ì§ ê²ìê²°ê³¼">
              <a:extLst>
                <a:ext uri="{FF2B5EF4-FFF2-40B4-BE49-F238E27FC236}">
                  <a16:creationId xmlns:a16="http://schemas.microsoft.com/office/drawing/2014/main" id="{6E9D8E1F-56F7-4675-BA8B-EDA074CFB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733" y="4907511"/>
              <a:ext cx="688724" cy="688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8714573-6991-40BD-AB45-AC29FF1C0799}"/>
              </a:ext>
            </a:extLst>
          </p:cNvPr>
          <p:cNvSpPr txBox="1"/>
          <p:nvPr/>
        </p:nvSpPr>
        <p:spPr>
          <a:xfrm>
            <a:off x="2209336" y="4328911"/>
            <a:ext cx="271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Generate 12,345 coins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147" name="_x248118920" descr="EMB00001d2c2b96">
            <a:extLst>
              <a:ext uri="{FF2B5EF4-FFF2-40B4-BE49-F238E27FC236}">
                <a16:creationId xmlns:a16="http://schemas.microsoft.com/office/drawing/2014/main" id="{73FCC76E-1561-44EC-9A01-F2579803D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56" y="958458"/>
            <a:ext cx="6029286" cy="485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ED0BE62-7DF6-40B0-8E39-65D3DCF5BFAE}"/>
              </a:ext>
            </a:extLst>
          </p:cNvPr>
          <p:cNvCxnSpPr/>
          <p:nvPr/>
        </p:nvCxnSpPr>
        <p:spPr>
          <a:xfrm>
            <a:off x="2914942" y="4785064"/>
            <a:ext cx="985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3A05AF7-B7A9-44D0-995B-434A724CB286}"/>
              </a:ext>
            </a:extLst>
          </p:cNvPr>
          <p:cNvGrpSpPr/>
          <p:nvPr/>
        </p:nvGrpSpPr>
        <p:grpSpPr>
          <a:xfrm>
            <a:off x="0" y="1809616"/>
            <a:ext cx="834325" cy="424645"/>
            <a:chOff x="-9283" y="1340768"/>
            <a:chExt cx="834325" cy="42464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59A150C-08D6-4821-8E75-C23BDE3ADC84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각 삼각형 36">
              <a:extLst>
                <a:ext uri="{FF2B5EF4-FFF2-40B4-BE49-F238E27FC236}">
                  <a16:creationId xmlns:a16="http://schemas.microsoft.com/office/drawing/2014/main" id="{0E1FE0FC-06E6-48A1-A4AC-BB8DCD347874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7D67E8B-8317-4EBC-ABD2-F9B19EF13DA5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1B3D5-B525-4722-BD02-BB78C1D2060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AB7709-80C8-408A-ADF5-A0EFF096FF2E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1028B0-D286-4D65-AB2A-B1AF20652A62}"/>
              </a:ext>
            </a:extLst>
          </p:cNvPr>
          <p:cNvSpPr txBox="1"/>
          <p:nvPr/>
        </p:nvSpPr>
        <p:spPr>
          <a:xfrm>
            <a:off x="123549" y="93020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E5E14D-4B33-44BB-9386-C61E51F656EA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28CBD2E-02B8-494D-BD79-B6B70F525FA5}"/>
              </a:ext>
            </a:extLst>
          </p:cNvPr>
          <p:cNvGrpSpPr/>
          <p:nvPr/>
        </p:nvGrpSpPr>
        <p:grpSpPr>
          <a:xfrm>
            <a:off x="80911" y="101713"/>
            <a:ext cx="428389" cy="698199"/>
            <a:chOff x="116364" y="109731"/>
            <a:chExt cx="428389" cy="69819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6116422-CBA5-4BED-BC53-E24476DA6232}"/>
                </a:ext>
              </a:extLst>
            </p:cNvPr>
            <p:cNvGrpSpPr/>
            <p:nvPr/>
          </p:nvGrpSpPr>
          <p:grpSpPr>
            <a:xfrm>
              <a:off x="162000" y="109731"/>
              <a:ext cx="367554" cy="698199"/>
              <a:chOff x="8344991" y="1925000"/>
              <a:chExt cx="367554" cy="443141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4A6FD5F-DD54-4779-9367-2E3EA40C4E6E}"/>
                  </a:ext>
                </a:extLst>
              </p:cNvPr>
              <p:cNvSpPr/>
              <p:nvPr/>
            </p:nvSpPr>
            <p:spPr>
              <a:xfrm>
                <a:off x="8352510" y="2087752"/>
                <a:ext cx="360035" cy="27283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A63B347-BAE2-4DB9-BF39-A9B1CBC3F0A6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31CB6485-0F6A-4796-88F5-5BDD327FCCE3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661F49-2A61-45D8-9AE5-FED6C04DB98C}"/>
                </a:ext>
              </a:extLst>
            </p:cNvPr>
            <p:cNvSpPr txBox="1"/>
            <p:nvPr/>
          </p:nvSpPr>
          <p:spPr>
            <a:xfrm>
              <a:off x="116364" y="307607"/>
              <a:ext cx="4283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7556C19-8A67-44FC-BC89-DADAF733AA21}"/>
              </a:ext>
            </a:extLst>
          </p:cNvPr>
          <p:cNvGrpSpPr/>
          <p:nvPr/>
        </p:nvGrpSpPr>
        <p:grpSpPr>
          <a:xfrm>
            <a:off x="702229" y="11497"/>
            <a:ext cx="3869763" cy="523220"/>
            <a:chOff x="2897470" y="639720"/>
            <a:chExt cx="3114690" cy="523219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B08AA39-013D-44E2-991E-464378A0A8AF}"/>
                </a:ext>
              </a:extLst>
            </p:cNvPr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C4A5D1-82A9-4E6A-B6C1-5E0A807C7E22}"/>
                </a:ext>
              </a:extLst>
            </p:cNvPr>
            <p:cNvSpPr txBox="1"/>
            <p:nvPr/>
          </p:nvSpPr>
          <p:spPr>
            <a:xfrm>
              <a:off x="2897470" y="639720"/>
              <a:ext cx="31146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PROGRESS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2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0960F2-88F8-4D3A-A96B-6FFC2CC0718A}"/>
              </a:ext>
            </a:extLst>
          </p:cNvPr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DF374D-D58F-439A-B9CD-E8ED92F1A503}"/>
              </a:ext>
            </a:extLst>
          </p:cNvPr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9BFC44E8-05B0-4530-9A63-6912EE6AA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A4E8994-1495-4434-A83B-6818050E0B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64"/>
          <a:stretch/>
        </p:blipFill>
        <p:spPr>
          <a:xfrm>
            <a:off x="1062077" y="785712"/>
            <a:ext cx="7638365" cy="40661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9E88E5-2FBC-426B-9146-E8CF276B1B5D}"/>
              </a:ext>
            </a:extLst>
          </p:cNvPr>
          <p:cNvSpPr txBox="1"/>
          <p:nvPr/>
        </p:nvSpPr>
        <p:spPr>
          <a:xfrm>
            <a:off x="3365831" y="882387"/>
            <a:ext cx="4596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http://knucoin.dothome.co.kr/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3D1A2F-E7EB-46E5-A024-8DFE3217469E}"/>
              </a:ext>
            </a:extLst>
          </p:cNvPr>
          <p:cNvSpPr txBox="1"/>
          <p:nvPr/>
        </p:nvSpPr>
        <p:spPr>
          <a:xfrm>
            <a:off x="2114981" y="3936279"/>
            <a:ext cx="176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Create Wallet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3D83BD-A6BE-4EA2-9845-FC375CA4975C}"/>
              </a:ext>
            </a:extLst>
          </p:cNvPr>
          <p:cNvSpPr txBox="1"/>
          <p:nvPr/>
        </p:nvSpPr>
        <p:spPr>
          <a:xfrm>
            <a:off x="4455262" y="3936279"/>
            <a:ext cx="85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Send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055351-9608-478B-977F-8FF1E6F00B2E}"/>
              </a:ext>
            </a:extLst>
          </p:cNvPr>
          <p:cNvSpPr txBox="1"/>
          <p:nvPr/>
        </p:nvSpPr>
        <p:spPr>
          <a:xfrm>
            <a:off x="6214642" y="3927342"/>
            <a:ext cx="10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History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8DF74E-D0F4-42D5-9C3B-6BE76407A7AB}"/>
              </a:ext>
            </a:extLst>
          </p:cNvPr>
          <p:cNvGrpSpPr/>
          <p:nvPr/>
        </p:nvGrpSpPr>
        <p:grpSpPr>
          <a:xfrm>
            <a:off x="0" y="1809616"/>
            <a:ext cx="834325" cy="424645"/>
            <a:chOff x="-9283" y="1340768"/>
            <a:chExt cx="834325" cy="4246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7D4F45A-ED2E-4C0F-9CE1-A6E63DB0D4DB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D2B5E714-9E39-4D43-B3CB-175599FF3C77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C6F99D8-5E10-4C74-AFF3-5DD365398C30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49E67D-F996-4928-B32D-C0025D694DD1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90380B-8758-4A50-B259-FAA6041AA14E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96C798-F274-4D03-935E-14B307274E90}"/>
              </a:ext>
            </a:extLst>
          </p:cNvPr>
          <p:cNvSpPr txBox="1"/>
          <p:nvPr/>
        </p:nvSpPr>
        <p:spPr>
          <a:xfrm>
            <a:off x="123549" y="93020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B7D92E-15E8-4335-8F3D-934008D1C41C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C0A4AD9-ACAB-4B93-BBA6-9BD1C362F8EC}"/>
              </a:ext>
            </a:extLst>
          </p:cNvPr>
          <p:cNvGrpSpPr/>
          <p:nvPr/>
        </p:nvGrpSpPr>
        <p:grpSpPr>
          <a:xfrm>
            <a:off x="92615" y="117438"/>
            <a:ext cx="472889" cy="698199"/>
            <a:chOff x="108059" y="109731"/>
            <a:chExt cx="472889" cy="69819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9526847-C7CE-4CB8-8358-8CA59D131A2B}"/>
                </a:ext>
              </a:extLst>
            </p:cNvPr>
            <p:cNvGrpSpPr/>
            <p:nvPr/>
          </p:nvGrpSpPr>
          <p:grpSpPr>
            <a:xfrm>
              <a:off x="147995" y="109731"/>
              <a:ext cx="372884" cy="698199"/>
              <a:chOff x="8332147" y="1925000"/>
              <a:chExt cx="372884" cy="443141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014B571-20A5-4028-9B96-8ACC91D55025}"/>
                  </a:ext>
                </a:extLst>
              </p:cNvPr>
              <p:cNvSpPr/>
              <p:nvPr/>
            </p:nvSpPr>
            <p:spPr>
              <a:xfrm>
                <a:off x="8332147" y="2027119"/>
                <a:ext cx="360040" cy="324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E95D7E1-9E56-4473-9D81-717AF69B01CE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1AF3DA2-5712-43D0-9260-0746D2B11703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DD1794-35A9-47DE-BD75-161A05DE7A9C}"/>
                </a:ext>
              </a:extLst>
            </p:cNvPr>
            <p:cNvSpPr txBox="1"/>
            <p:nvPr/>
          </p:nvSpPr>
          <p:spPr>
            <a:xfrm>
              <a:off x="108059" y="357608"/>
              <a:ext cx="4728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69CABF0-DCC8-4558-BC26-FF4D7F5C2D0B}"/>
              </a:ext>
            </a:extLst>
          </p:cNvPr>
          <p:cNvGrpSpPr/>
          <p:nvPr/>
        </p:nvGrpSpPr>
        <p:grpSpPr>
          <a:xfrm>
            <a:off x="702229" y="11497"/>
            <a:ext cx="3869763" cy="523220"/>
            <a:chOff x="2897470" y="639720"/>
            <a:chExt cx="3114690" cy="52321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FBB6A4F-D31B-4518-9763-05CB346D2A49}"/>
                </a:ext>
              </a:extLst>
            </p:cNvPr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74692DD-B9EC-45D1-9406-6363C032F19A}"/>
                </a:ext>
              </a:extLst>
            </p:cNvPr>
            <p:cNvSpPr txBox="1"/>
            <p:nvPr/>
          </p:nvSpPr>
          <p:spPr>
            <a:xfrm>
              <a:off x="2897470" y="639720"/>
              <a:ext cx="31146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PROGRESS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4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-135784" y="0"/>
            <a:ext cx="9396536" cy="6858000"/>
            <a:chOff x="2894489" y="672730"/>
            <a:chExt cx="3114690" cy="457200"/>
          </a:xfrm>
        </p:grpSpPr>
        <p:sp>
          <p:nvSpPr>
            <p:cNvPr id="35" name="직사각형 34"/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94489" y="848524"/>
              <a:ext cx="3114690" cy="77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DEMO VIDEO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1557681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A0960F2-88F8-4D3A-A96B-6FFC2CC0718A}"/>
              </a:ext>
            </a:extLst>
          </p:cNvPr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DF374D-D58F-439A-B9CD-E8ED92F1A503}"/>
              </a:ext>
            </a:extLst>
          </p:cNvPr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9BFC44E8-05B0-4530-9A63-6912EE6AA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7" y="-173711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1DA9363-F444-4603-8831-64CE1D27C45B}"/>
              </a:ext>
            </a:extLst>
          </p:cNvPr>
          <p:cNvGrpSpPr/>
          <p:nvPr/>
        </p:nvGrpSpPr>
        <p:grpSpPr>
          <a:xfrm>
            <a:off x="702229" y="11497"/>
            <a:ext cx="3869763" cy="523220"/>
            <a:chOff x="2897470" y="639720"/>
            <a:chExt cx="3114690" cy="5232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528422-B77B-46E7-8F93-1D0D87638C53}"/>
                </a:ext>
              </a:extLst>
            </p:cNvPr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2CD19B-C353-452F-AD8A-45843441C04C}"/>
                </a:ext>
              </a:extLst>
            </p:cNvPr>
            <p:cNvSpPr txBox="1"/>
            <p:nvPr/>
          </p:nvSpPr>
          <p:spPr>
            <a:xfrm>
              <a:off x="2897470" y="639720"/>
              <a:ext cx="31146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DEMO VIDEO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9135A2-2960-4FF4-94AC-F2E537CF1B4C}"/>
              </a:ext>
            </a:extLst>
          </p:cNvPr>
          <p:cNvGrpSpPr/>
          <p:nvPr/>
        </p:nvGrpSpPr>
        <p:grpSpPr>
          <a:xfrm>
            <a:off x="0" y="2284275"/>
            <a:ext cx="834325" cy="424645"/>
            <a:chOff x="-9283" y="1340768"/>
            <a:chExt cx="834325" cy="42464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84037C2-E5CB-4D5E-9E07-FD33736BEC39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740C8968-AF62-47C0-B76F-4316569DFDEC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978918-D7BD-4D9A-B0F5-91F8EB8D6A49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A7377B-52B8-494D-996B-932A67DCD301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F197F6-1890-4DC3-BC02-3404E41925C3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97AD24-84DD-403A-B0BA-6BD9B5234C57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6EB2D3-A844-4810-A84C-FFAEDB3DE9A3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126D3D6-93A7-4DC2-92BD-85AB7E581484}"/>
              </a:ext>
            </a:extLst>
          </p:cNvPr>
          <p:cNvGrpSpPr/>
          <p:nvPr/>
        </p:nvGrpSpPr>
        <p:grpSpPr>
          <a:xfrm>
            <a:off x="116364" y="109731"/>
            <a:ext cx="428389" cy="698199"/>
            <a:chOff x="116364" y="109731"/>
            <a:chExt cx="428389" cy="69819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CE7F50B-77EF-4638-8401-162185AEFD7F}"/>
                </a:ext>
              </a:extLst>
            </p:cNvPr>
            <p:cNvGrpSpPr/>
            <p:nvPr/>
          </p:nvGrpSpPr>
          <p:grpSpPr>
            <a:xfrm>
              <a:off x="162000" y="109731"/>
              <a:ext cx="360040" cy="698199"/>
              <a:chOff x="8344991" y="1925000"/>
              <a:chExt cx="360040" cy="44314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4D70F99-98A0-452E-9894-4ACD745778AF}"/>
                  </a:ext>
                </a:extLst>
              </p:cNvPr>
              <p:cNvSpPr/>
              <p:nvPr/>
            </p:nvSpPr>
            <p:spPr>
              <a:xfrm>
                <a:off x="8352511" y="2015454"/>
                <a:ext cx="352519" cy="34513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2BED93E-CBFB-4F33-A66A-259048AEDF02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DA8A843-53FC-4A68-A03A-11A22603C0EE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2F39D0-FA71-4983-AFF3-69694D9B1F2E}"/>
                </a:ext>
              </a:extLst>
            </p:cNvPr>
            <p:cNvSpPr txBox="1"/>
            <p:nvPr/>
          </p:nvSpPr>
          <p:spPr>
            <a:xfrm>
              <a:off x="116364" y="307607"/>
              <a:ext cx="4283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9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-135784" y="0"/>
            <a:ext cx="9396536" cy="6858000"/>
            <a:chOff x="2894489" y="672730"/>
            <a:chExt cx="3114690" cy="457200"/>
          </a:xfrm>
        </p:grpSpPr>
        <p:sp>
          <p:nvSpPr>
            <p:cNvPr id="35" name="직사각형 34"/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94489" y="848524"/>
              <a:ext cx="3114690" cy="77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12197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83120482-05A4-4A59-B818-06EEB4213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50" y="764710"/>
            <a:ext cx="7775211" cy="597017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702229" y="11497"/>
            <a:ext cx="4490117" cy="523220"/>
            <a:chOff x="2897470" y="639720"/>
            <a:chExt cx="3114690" cy="523220"/>
          </a:xfrm>
        </p:grpSpPr>
        <p:sp>
          <p:nvSpPr>
            <p:cNvPr id="35" name="직사각형 34"/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97470" y="639720"/>
              <a:ext cx="31146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PLAN – October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D59E60B-55CB-4CCB-BD6A-71D806E28855}"/>
              </a:ext>
            </a:extLst>
          </p:cNvPr>
          <p:cNvSpPr/>
          <p:nvPr/>
        </p:nvSpPr>
        <p:spPr>
          <a:xfrm>
            <a:off x="838368" y="3645025"/>
            <a:ext cx="7885112" cy="101636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Develop transaction web site</a:t>
            </a:r>
            <a:endParaRPr lang="ko-KR" altLang="en-US" sz="20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30EBB84-7FCC-4FD6-A18F-CBC84A3D58D3}"/>
              </a:ext>
            </a:extLst>
          </p:cNvPr>
          <p:cNvSpPr/>
          <p:nvPr/>
        </p:nvSpPr>
        <p:spPr>
          <a:xfrm>
            <a:off x="863344" y="5733257"/>
            <a:ext cx="7885112" cy="961139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Modify &amp; Integrate</a:t>
            </a:r>
            <a:endParaRPr lang="ko-KR" altLang="en-US" sz="20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D97DF8-5D47-4B6E-84AF-7C1AB03B4A89}"/>
              </a:ext>
            </a:extLst>
          </p:cNvPr>
          <p:cNvSpPr/>
          <p:nvPr/>
        </p:nvSpPr>
        <p:spPr>
          <a:xfrm>
            <a:off x="866157" y="1531762"/>
            <a:ext cx="7885112" cy="2113267"/>
          </a:xfrm>
          <a:prstGeom prst="roundRect">
            <a:avLst>
              <a:gd name="adj" fmla="val 8140"/>
            </a:avLst>
          </a:prstGeom>
          <a:solidFill>
            <a:srgbClr val="E6A4C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Develop SMART CONTRACT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using Remix and Web3</a:t>
            </a:r>
          </a:p>
        </p:txBody>
      </p:sp>
      <p:sp>
        <p:nvSpPr>
          <p:cNvPr id="30" name="사각형: 둥근 모서리 18">
            <a:extLst>
              <a:ext uri="{FF2B5EF4-FFF2-40B4-BE49-F238E27FC236}">
                <a16:creationId xmlns:a16="http://schemas.microsoft.com/office/drawing/2014/main" id="{F30EBB84-7FCC-4FD6-A18F-CBC84A3D58D3}"/>
              </a:ext>
            </a:extLst>
          </p:cNvPr>
          <p:cNvSpPr/>
          <p:nvPr/>
        </p:nvSpPr>
        <p:spPr>
          <a:xfrm>
            <a:off x="863344" y="4725144"/>
            <a:ext cx="7885112" cy="936104"/>
          </a:xfrm>
          <a:prstGeom prst="roundRect">
            <a:avLst/>
          </a:prstGeom>
          <a:solidFill>
            <a:srgbClr val="E6A4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Develop Viewing Records web site</a:t>
            </a:r>
            <a:endParaRPr lang="ko-KR" altLang="en-US" sz="20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C56E9-7E43-4588-B8D5-96609E682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1782" y="4780954"/>
            <a:ext cx="958795" cy="8114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4E9B0AB-F9FA-434A-B214-3976AD415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74374">
            <a:off x="4135389" y="2876640"/>
            <a:ext cx="1017249" cy="45665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C0778B8-2D8B-48E9-923A-52D9D827A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74374">
            <a:off x="944822" y="2908076"/>
            <a:ext cx="1017249" cy="45665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C93905F-0411-4591-8C02-B06C39511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74374">
            <a:off x="857146" y="5985501"/>
            <a:ext cx="1017249" cy="45665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85CBAC6-B849-4E9A-B1DA-941C3CDC4F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74374">
            <a:off x="5386963" y="4956208"/>
            <a:ext cx="1191720" cy="5349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75535-1797-4823-AD2F-6068BB813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0523" y="4008952"/>
            <a:ext cx="2128815" cy="1533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9D3A66-A1B1-4EDD-BF73-C941724468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0439" y="1770635"/>
            <a:ext cx="2285407" cy="1666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E43737-5859-453E-9009-5A5053DBC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545" y="1300644"/>
            <a:ext cx="2559429" cy="14512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11A10E-837F-406D-AF13-90B6DF9C4E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5526" y="3810893"/>
            <a:ext cx="2072611" cy="15461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4AA41B-8782-40BF-BF09-D24A7B7B92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3882" y="5957333"/>
            <a:ext cx="1548611" cy="1144076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1D935E60-B51A-4F5C-932E-E4F7EC1987A8}"/>
              </a:ext>
            </a:extLst>
          </p:cNvPr>
          <p:cNvGrpSpPr/>
          <p:nvPr/>
        </p:nvGrpSpPr>
        <p:grpSpPr>
          <a:xfrm>
            <a:off x="0" y="2775118"/>
            <a:ext cx="834325" cy="424645"/>
            <a:chOff x="-9283" y="1340768"/>
            <a:chExt cx="834325" cy="424645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D088D1A-CD05-497B-BD72-87ACC7E9DDC7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EC483EBB-AB16-4EC5-9315-68D2786F9E33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55DF6E4-160D-4342-ADED-E5D10D8F06DB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B7598E-FF23-4318-BDE8-C17D2C94F815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907245-8FCD-4870-877B-1D7B80D1A854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80753B-202C-48B5-A258-4E7250F068DF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9DBE9D-EA6C-48E0-BA45-BA088013F3C9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617FB0E-4367-40F6-8A58-E70C0AD256F1}"/>
              </a:ext>
            </a:extLst>
          </p:cNvPr>
          <p:cNvGrpSpPr/>
          <p:nvPr/>
        </p:nvGrpSpPr>
        <p:grpSpPr>
          <a:xfrm>
            <a:off x="116364" y="109731"/>
            <a:ext cx="428389" cy="698199"/>
            <a:chOff x="116364" y="109731"/>
            <a:chExt cx="428389" cy="698199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5F15EB3-888A-44FD-8BAF-2480492E3D18}"/>
                </a:ext>
              </a:extLst>
            </p:cNvPr>
            <p:cNvGrpSpPr/>
            <p:nvPr/>
          </p:nvGrpSpPr>
          <p:grpSpPr>
            <a:xfrm>
              <a:off x="162000" y="109731"/>
              <a:ext cx="366760" cy="698199"/>
              <a:chOff x="8344991" y="1925000"/>
              <a:chExt cx="366760" cy="443141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F7DA63A-CD1C-42D8-AF45-30A330200A3E}"/>
                  </a:ext>
                </a:extLst>
              </p:cNvPr>
              <p:cNvSpPr/>
              <p:nvPr/>
            </p:nvSpPr>
            <p:spPr>
              <a:xfrm>
                <a:off x="8363646" y="1986656"/>
                <a:ext cx="348105" cy="379058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EA49B18-D277-4D99-95B2-15242360A860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7B980502-A8EC-4382-946E-76A4CA0C8055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B526D-EA02-420C-AF1A-88B62490FA5C}"/>
                </a:ext>
              </a:extLst>
            </p:cNvPr>
            <p:cNvSpPr txBox="1"/>
            <p:nvPr/>
          </p:nvSpPr>
          <p:spPr>
            <a:xfrm>
              <a:off x="116364" y="307607"/>
              <a:ext cx="4283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2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8645" y="620688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" y="-27384"/>
            <a:ext cx="9144000" cy="17841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8646" y="1916833"/>
            <a:ext cx="5131764" cy="637531"/>
          </a:xfrm>
          <a:prstGeom prst="roundRect">
            <a:avLst/>
          </a:prstGeom>
          <a:solidFill>
            <a:srgbClr val="15111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PAPER &amp; GIF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755370" y="2791470"/>
            <a:ext cx="4918415" cy="637531"/>
          </a:xfrm>
          <a:prstGeom prst="roundRect">
            <a:avLst/>
          </a:prstGeom>
          <a:solidFill>
            <a:srgbClr val="15111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MECHANISM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모서리가 둥근 직사각형 26">
            <a:extLst>
              <a:ext uri="{FF2B5EF4-FFF2-40B4-BE49-F238E27FC236}">
                <a16:creationId xmlns:a16="http://schemas.microsoft.com/office/drawing/2014/main" id="{42707D65-F13A-4B3F-8871-41095E2E0C98}"/>
              </a:ext>
            </a:extLst>
          </p:cNvPr>
          <p:cNvSpPr/>
          <p:nvPr/>
        </p:nvSpPr>
        <p:spPr>
          <a:xfrm>
            <a:off x="458645" y="3655566"/>
            <a:ext cx="5131764" cy="637531"/>
          </a:xfrm>
          <a:prstGeom prst="roundRect">
            <a:avLst/>
          </a:prstGeom>
          <a:solidFill>
            <a:srgbClr val="15111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PROGRESS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25">
            <a:extLst>
              <a:ext uri="{FF2B5EF4-FFF2-40B4-BE49-F238E27FC236}">
                <a16:creationId xmlns:a16="http://schemas.microsoft.com/office/drawing/2014/main" id="{79AB67F5-C93B-424C-9240-92E263A85141}"/>
              </a:ext>
            </a:extLst>
          </p:cNvPr>
          <p:cNvSpPr/>
          <p:nvPr/>
        </p:nvSpPr>
        <p:spPr>
          <a:xfrm>
            <a:off x="3791673" y="4519662"/>
            <a:ext cx="5131765" cy="637531"/>
          </a:xfrm>
          <a:prstGeom prst="roundRect">
            <a:avLst/>
          </a:prstGeom>
          <a:solidFill>
            <a:srgbClr val="15111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DEMO VIDEO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모서리가 둥근 직사각형 26">
            <a:extLst>
              <a:ext uri="{FF2B5EF4-FFF2-40B4-BE49-F238E27FC236}">
                <a16:creationId xmlns:a16="http://schemas.microsoft.com/office/drawing/2014/main" id="{42707D65-F13A-4B3F-8871-41095E2E0C98}"/>
              </a:ext>
            </a:extLst>
          </p:cNvPr>
          <p:cNvSpPr/>
          <p:nvPr/>
        </p:nvSpPr>
        <p:spPr>
          <a:xfrm>
            <a:off x="458645" y="5383758"/>
            <a:ext cx="5131764" cy="637531"/>
          </a:xfrm>
          <a:prstGeom prst="roundRect">
            <a:avLst/>
          </a:prstGeom>
          <a:solidFill>
            <a:srgbClr val="151112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PLAN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9509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53047" y="44507"/>
            <a:ext cx="4321133" cy="4572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64532ED-DEBA-4858-A7D1-9BCB021B7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3" y="630773"/>
            <a:ext cx="8108859" cy="6182720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7A5CF41-10B7-44F6-8F80-89C0F2A2FCCD}"/>
              </a:ext>
            </a:extLst>
          </p:cNvPr>
          <p:cNvSpPr/>
          <p:nvPr/>
        </p:nvSpPr>
        <p:spPr>
          <a:xfrm>
            <a:off x="834329" y="1447897"/>
            <a:ext cx="8140941" cy="1099171"/>
          </a:xfrm>
          <a:prstGeom prst="roundRect">
            <a:avLst>
              <a:gd name="adj" fmla="val 8140"/>
            </a:avLst>
          </a:prstGeom>
          <a:solidFill>
            <a:srgbClr val="E6A4C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Modify &amp; Integrate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A932259-FD31-40AB-969A-5D26943658DE}"/>
              </a:ext>
            </a:extLst>
          </p:cNvPr>
          <p:cNvSpPr/>
          <p:nvPr/>
        </p:nvSpPr>
        <p:spPr>
          <a:xfrm>
            <a:off x="758931" y="2561028"/>
            <a:ext cx="8216335" cy="101636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Develop Demo Version</a:t>
            </a:r>
            <a:endParaRPr lang="ko-KR" altLang="en-US" sz="20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C7B71D-81D2-44EE-AD58-8D321069A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8527">
            <a:off x="7755154" y="1499559"/>
            <a:ext cx="1109055" cy="64000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9624CF7-81D2-4747-9E52-D2963E726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8527">
            <a:off x="7970314" y="1964271"/>
            <a:ext cx="1109055" cy="640008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B78A59D-D641-41DE-9681-5DEF1F34EE8B}"/>
              </a:ext>
            </a:extLst>
          </p:cNvPr>
          <p:cNvSpPr/>
          <p:nvPr/>
        </p:nvSpPr>
        <p:spPr>
          <a:xfrm>
            <a:off x="791053" y="3591354"/>
            <a:ext cx="8151884" cy="995099"/>
          </a:xfrm>
          <a:prstGeom prst="roundRect">
            <a:avLst/>
          </a:prstGeom>
          <a:solidFill>
            <a:schemeClr val="bg1">
              <a:lumMod val="85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Additional Function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ECD5340-1FFA-40DF-ABE1-E55EB816F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8527">
            <a:off x="7652205" y="3768618"/>
            <a:ext cx="1355819" cy="7824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948F5C-3E39-4876-BDB9-28E561FC8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8228" y="2450183"/>
            <a:ext cx="2414511" cy="1403943"/>
          </a:xfrm>
          <a:prstGeom prst="rect">
            <a:avLst/>
          </a:prstGeom>
        </p:spPr>
      </p:pic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BBA4F8F-B44D-48AE-98B8-22B23BBA5177}"/>
              </a:ext>
            </a:extLst>
          </p:cNvPr>
          <p:cNvSpPr/>
          <p:nvPr/>
        </p:nvSpPr>
        <p:spPr>
          <a:xfrm>
            <a:off x="773889" y="4613705"/>
            <a:ext cx="8140941" cy="1099171"/>
          </a:xfrm>
          <a:prstGeom prst="roundRect">
            <a:avLst>
              <a:gd name="adj" fmla="val 8140"/>
            </a:avLst>
          </a:prstGeom>
          <a:solidFill>
            <a:srgbClr val="E6A4C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Complete Program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BCFC58E-DF9A-4E5C-9545-459A270065FD}"/>
              </a:ext>
            </a:extLst>
          </p:cNvPr>
          <p:cNvSpPr/>
          <p:nvPr/>
        </p:nvSpPr>
        <p:spPr>
          <a:xfrm>
            <a:off x="773885" y="5718354"/>
            <a:ext cx="8151884" cy="995099"/>
          </a:xfrm>
          <a:prstGeom prst="roundRect">
            <a:avLst/>
          </a:prstGeom>
          <a:solidFill>
            <a:schemeClr val="bg1">
              <a:lumMod val="85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Modify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19AB17-24E3-41B2-A689-A0126E93C7FE}"/>
              </a:ext>
            </a:extLst>
          </p:cNvPr>
          <p:cNvGrpSpPr/>
          <p:nvPr/>
        </p:nvGrpSpPr>
        <p:grpSpPr>
          <a:xfrm>
            <a:off x="0" y="2775118"/>
            <a:ext cx="834325" cy="424645"/>
            <a:chOff x="-9283" y="1340768"/>
            <a:chExt cx="834325" cy="4246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95D057-940B-4A18-9349-0258423CEC62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각 삼각형 38">
              <a:extLst>
                <a:ext uri="{FF2B5EF4-FFF2-40B4-BE49-F238E27FC236}">
                  <a16:creationId xmlns:a16="http://schemas.microsoft.com/office/drawing/2014/main" id="{D7BD9840-DFAE-4481-AB9A-F3578B184673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DA12CA2-0B1E-41CE-9F0D-A360B1886891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0187C80-41CB-492C-AC85-E55179CEA8EB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88C58C-C7B6-462B-99BB-3F6C0864DB87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AFCE97-7127-4B44-93A0-D9106A37FE0F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04DE02-E299-4822-A8C2-45D66384B265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2B8AAF4-A546-4C0B-AD32-71F170D096D2}"/>
              </a:ext>
            </a:extLst>
          </p:cNvPr>
          <p:cNvGrpSpPr/>
          <p:nvPr/>
        </p:nvGrpSpPr>
        <p:grpSpPr>
          <a:xfrm>
            <a:off x="116364" y="109731"/>
            <a:ext cx="428389" cy="698199"/>
            <a:chOff x="116364" y="109731"/>
            <a:chExt cx="428389" cy="698199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28CFFF0-693A-4C82-9D76-D85203D6634A}"/>
                </a:ext>
              </a:extLst>
            </p:cNvPr>
            <p:cNvGrpSpPr/>
            <p:nvPr/>
          </p:nvGrpSpPr>
          <p:grpSpPr>
            <a:xfrm>
              <a:off x="162000" y="109731"/>
              <a:ext cx="360040" cy="698199"/>
              <a:chOff x="8344991" y="1925000"/>
              <a:chExt cx="360040" cy="443141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EE1DD09-584D-4842-8FBB-15330A130A28}"/>
                  </a:ext>
                </a:extLst>
              </p:cNvPr>
              <p:cNvSpPr/>
              <p:nvPr/>
            </p:nvSpPr>
            <p:spPr>
              <a:xfrm>
                <a:off x="8363646" y="1959354"/>
                <a:ext cx="338741" cy="40636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9D88906-06E7-4B19-A34F-AB4E73BA2CB0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C38AA59-EF8C-4C4F-BB59-C2A126B63574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14B2DE-8EE9-4593-B4BB-CEBCA2A9A439}"/>
                </a:ext>
              </a:extLst>
            </p:cNvPr>
            <p:cNvSpPr txBox="1"/>
            <p:nvPr/>
          </p:nvSpPr>
          <p:spPr>
            <a:xfrm>
              <a:off x="116364" y="307607"/>
              <a:ext cx="4283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DBBDB71-A1A9-4B60-917D-7745C25E2CCA}"/>
              </a:ext>
            </a:extLst>
          </p:cNvPr>
          <p:cNvGrpSpPr/>
          <p:nvPr/>
        </p:nvGrpSpPr>
        <p:grpSpPr>
          <a:xfrm>
            <a:off x="702229" y="11497"/>
            <a:ext cx="4490117" cy="523220"/>
            <a:chOff x="2897470" y="639720"/>
            <a:chExt cx="3114690" cy="52322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5D5D190-4835-422A-9234-E86BA39F7743}"/>
                </a:ext>
              </a:extLst>
            </p:cNvPr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307954-DD7C-4BB9-9FFA-BAEB495BA152}"/>
                </a:ext>
              </a:extLst>
            </p:cNvPr>
            <p:cNvSpPr txBox="1"/>
            <p:nvPr/>
          </p:nvSpPr>
          <p:spPr>
            <a:xfrm>
              <a:off x="2897470" y="639720"/>
              <a:ext cx="31146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PLAN – November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46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-252536" y="0"/>
            <a:ext cx="9396536" cy="6858000"/>
            <a:chOff x="2855789" y="672730"/>
            <a:chExt cx="3114690" cy="457200"/>
          </a:xfrm>
        </p:grpSpPr>
        <p:sp>
          <p:nvSpPr>
            <p:cNvPr id="35" name="직사각형 34"/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55789" y="848524"/>
              <a:ext cx="3114690" cy="77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 &amp;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5396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-252536" y="0"/>
            <a:ext cx="9396536" cy="6858000"/>
            <a:chOff x="2855789" y="672730"/>
            <a:chExt cx="3114690" cy="457200"/>
          </a:xfrm>
        </p:grpSpPr>
        <p:sp>
          <p:nvSpPr>
            <p:cNvPr id="35" name="직사각형 34"/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55789" y="848524"/>
              <a:ext cx="3114690" cy="80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PAPER &amp; GIF</a:t>
              </a:r>
              <a:endParaRPr lang="ko-KR" altLang="en-US" sz="7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28931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702229" y="11497"/>
            <a:ext cx="3869763" cy="523220"/>
            <a:chOff x="2897470" y="639720"/>
            <a:chExt cx="3114690" cy="523219"/>
          </a:xfrm>
        </p:grpSpPr>
        <p:sp>
          <p:nvSpPr>
            <p:cNvPr id="35" name="직사각형 34"/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97470" y="639720"/>
              <a:ext cx="31146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PAPER &amp; GIF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7509" y="134077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09" y="18195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7509" y="229835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1259" t="12593" r="11813" b="10626"/>
          <a:stretch/>
        </p:blipFill>
        <p:spPr>
          <a:xfrm>
            <a:off x="1899446" y="759293"/>
            <a:ext cx="6004937" cy="30773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33951" t="11610" r="33397" b="7672"/>
          <a:stretch/>
        </p:blipFill>
        <p:spPr>
          <a:xfrm>
            <a:off x="2483773" y="882389"/>
            <a:ext cx="5177797" cy="593109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74374">
            <a:off x="2804461" y="1778607"/>
            <a:ext cx="4776827" cy="17673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DE245F-2C4A-411A-BCB3-16FEA3D4C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3371">
            <a:off x="3546713" y="3651396"/>
            <a:ext cx="3587461" cy="1915219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5ABEBA73-5E2F-44CF-A8AF-25942755F74A}"/>
              </a:ext>
            </a:extLst>
          </p:cNvPr>
          <p:cNvGrpSpPr/>
          <p:nvPr/>
        </p:nvGrpSpPr>
        <p:grpSpPr>
          <a:xfrm>
            <a:off x="0" y="916123"/>
            <a:ext cx="834325" cy="424645"/>
            <a:chOff x="-9283" y="1340768"/>
            <a:chExt cx="834325" cy="42464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45FBB60-1060-4210-B374-5C3C18267479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각 삼각형 49">
              <a:extLst>
                <a:ext uri="{FF2B5EF4-FFF2-40B4-BE49-F238E27FC236}">
                  <a16:creationId xmlns:a16="http://schemas.microsoft.com/office/drawing/2014/main" id="{3A8AFFD0-07B4-4992-82E7-36E690733136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839F9C1-9260-4DCC-ACF5-9D17C2A8D38D}"/>
              </a:ext>
            </a:extLst>
          </p:cNvPr>
          <p:cNvSpPr txBox="1"/>
          <p:nvPr/>
        </p:nvSpPr>
        <p:spPr>
          <a:xfrm>
            <a:off x="123549" y="93020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F59D3A-4E23-4783-8EB4-EDE6F3308BB1}"/>
              </a:ext>
            </a:extLst>
          </p:cNvPr>
          <p:cNvGrpSpPr/>
          <p:nvPr/>
        </p:nvGrpSpPr>
        <p:grpSpPr>
          <a:xfrm>
            <a:off x="160815" y="109731"/>
            <a:ext cx="367584" cy="698199"/>
            <a:chOff x="160815" y="109731"/>
            <a:chExt cx="367584" cy="69819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1EBC0B7-3E98-4788-985D-457A790BF2C3}"/>
                </a:ext>
              </a:extLst>
            </p:cNvPr>
            <p:cNvGrpSpPr/>
            <p:nvPr/>
          </p:nvGrpSpPr>
          <p:grpSpPr>
            <a:xfrm>
              <a:off x="160839" y="109731"/>
              <a:ext cx="367560" cy="698199"/>
              <a:chOff x="8344991" y="1925000"/>
              <a:chExt cx="367560" cy="443141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204B44D-4A49-4FDA-A1A9-7C7DED05F774}"/>
                  </a:ext>
                </a:extLst>
              </p:cNvPr>
              <p:cNvSpPr/>
              <p:nvPr/>
            </p:nvSpPr>
            <p:spPr>
              <a:xfrm>
                <a:off x="8352511" y="2327013"/>
                <a:ext cx="360040" cy="274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B84421D-7AF8-4EF9-B6BB-73A04D3CB42C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A44C48B-B729-4561-8721-1176552EAEBA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881C03-70F0-4EFC-AD7A-6FC675BDD41D}"/>
                </a:ext>
              </a:extLst>
            </p:cNvPr>
            <p:cNvSpPr txBox="1"/>
            <p:nvPr/>
          </p:nvSpPr>
          <p:spPr>
            <a:xfrm>
              <a:off x="160815" y="297809"/>
              <a:ext cx="360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91C2C12-76C1-4806-A086-D4563DAB21A0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0112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B3EBE14-B1D6-455B-8A8E-C75CCB428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390" y="727556"/>
            <a:ext cx="5544611" cy="35544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5ECEED-8466-476F-ADCA-79EFBF930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73" y="853803"/>
            <a:ext cx="5116129" cy="58710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A0A76C0-052A-48B5-ACE2-C401B1CA0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74374">
            <a:off x="2684253" y="2481477"/>
            <a:ext cx="4776827" cy="176738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7999C28-9271-4126-BD57-F4A554796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3371">
            <a:off x="3278939" y="4240948"/>
            <a:ext cx="3587461" cy="191521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91C1267-765F-43D7-A7A5-21B9CB8DB224}"/>
              </a:ext>
            </a:extLst>
          </p:cNvPr>
          <p:cNvSpPr txBox="1"/>
          <p:nvPr/>
        </p:nvSpPr>
        <p:spPr>
          <a:xfrm>
            <a:off x="107509" y="18195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F9BF0A-D48D-46AE-8AE7-D030F33EC2B7}"/>
              </a:ext>
            </a:extLst>
          </p:cNvPr>
          <p:cNvSpPr txBox="1"/>
          <p:nvPr/>
        </p:nvSpPr>
        <p:spPr>
          <a:xfrm>
            <a:off x="107509" y="229835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5A78F7-CCBA-418C-829A-1AB60EB755E1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FA42216-2517-4796-B04F-EA36DEF33E74}"/>
              </a:ext>
            </a:extLst>
          </p:cNvPr>
          <p:cNvGrpSpPr/>
          <p:nvPr/>
        </p:nvGrpSpPr>
        <p:grpSpPr>
          <a:xfrm>
            <a:off x="157874" y="109731"/>
            <a:ext cx="363005" cy="698199"/>
            <a:chOff x="157874" y="109731"/>
            <a:chExt cx="363005" cy="69819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907021B-4B86-4175-8D56-E94EFF03EB25}"/>
                </a:ext>
              </a:extLst>
            </p:cNvPr>
            <p:cNvGrpSpPr/>
            <p:nvPr/>
          </p:nvGrpSpPr>
          <p:grpSpPr>
            <a:xfrm>
              <a:off x="157874" y="109731"/>
              <a:ext cx="363005" cy="698199"/>
              <a:chOff x="8342026" y="1925000"/>
              <a:chExt cx="363005" cy="443141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E2BC4C1-5DDE-4AD7-84BF-818B577C3F3D}"/>
                  </a:ext>
                </a:extLst>
              </p:cNvPr>
              <p:cNvSpPr/>
              <p:nvPr/>
            </p:nvSpPr>
            <p:spPr>
              <a:xfrm>
                <a:off x="8342026" y="2301024"/>
                <a:ext cx="360040" cy="5483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3EAA224-38E0-40FE-9EE8-52C591E1031B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627484-A717-4DF4-8FDF-C27EB62ECBB5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96155F9-6D06-447D-B577-DB5E27DD83CB}"/>
                </a:ext>
              </a:extLst>
            </p:cNvPr>
            <p:cNvSpPr txBox="1"/>
            <p:nvPr/>
          </p:nvSpPr>
          <p:spPr>
            <a:xfrm>
              <a:off x="160815" y="297809"/>
              <a:ext cx="360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A75EB68-328B-4370-A3F7-AD05717323B9}"/>
              </a:ext>
            </a:extLst>
          </p:cNvPr>
          <p:cNvSpPr txBox="1"/>
          <p:nvPr/>
        </p:nvSpPr>
        <p:spPr>
          <a:xfrm>
            <a:off x="107509" y="134077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D471A35-00CF-419F-AA1F-CEDD2B2DDEBE}"/>
              </a:ext>
            </a:extLst>
          </p:cNvPr>
          <p:cNvGrpSpPr/>
          <p:nvPr/>
        </p:nvGrpSpPr>
        <p:grpSpPr>
          <a:xfrm>
            <a:off x="0" y="916123"/>
            <a:ext cx="834325" cy="424645"/>
            <a:chOff x="-9283" y="1340768"/>
            <a:chExt cx="834325" cy="42464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C52958A-1BCF-42CE-8F68-6C71EED961AA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D42D3727-93E3-41FF-A753-CAA75B622859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462BD0B-12E3-475A-BC83-0F035A7ACF96}"/>
              </a:ext>
            </a:extLst>
          </p:cNvPr>
          <p:cNvSpPr txBox="1"/>
          <p:nvPr/>
        </p:nvSpPr>
        <p:spPr>
          <a:xfrm>
            <a:off x="123549" y="93020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7DA0089-8C08-4335-B325-BAF60A48AE85}"/>
              </a:ext>
            </a:extLst>
          </p:cNvPr>
          <p:cNvGrpSpPr/>
          <p:nvPr/>
        </p:nvGrpSpPr>
        <p:grpSpPr>
          <a:xfrm>
            <a:off x="702229" y="11497"/>
            <a:ext cx="3869763" cy="523220"/>
            <a:chOff x="2897470" y="639720"/>
            <a:chExt cx="3114690" cy="52321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5B341B6-20D9-4EED-AAE1-E7D209E7A9DC}"/>
                </a:ext>
              </a:extLst>
            </p:cNvPr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956BED0-C032-4032-90B7-C687361D0FDB}"/>
                </a:ext>
              </a:extLst>
            </p:cNvPr>
            <p:cNvSpPr txBox="1"/>
            <p:nvPr/>
          </p:nvSpPr>
          <p:spPr>
            <a:xfrm>
              <a:off x="2897470" y="639720"/>
              <a:ext cx="31146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PAPER &amp; 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790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Picture 2" descr="https://www.kics.or.kr/pds/editor/2018/09/148a2e502fe9dfdf104b5cc3855f8f61_1536221897_3721.png">
            <a:extLst>
              <a:ext uri="{FF2B5EF4-FFF2-40B4-BE49-F238E27FC236}">
                <a16:creationId xmlns:a16="http://schemas.microsoft.com/office/drawing/2014/main" id="{AE492793-6362-4B42-B56D-031C2A5E0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37"/>
          <a:stretch/>
        </p:blipFill>
        <p:spPr bwMode="auto">
          <a:xfrm>
            <a:off x="1567517" y="637884"/>
            <a:ext cx="6604884" cy="476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09798F-90C6-4FA8-8D8E-3A902E04F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949" y="1220941"/>
            <a:ext cx="5787388" cy="47625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4597478-E817-44B1-A11D-5140DD1C3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74374">
            <a:off x="1959050" y="1883521"/>
            <a:ext cx="4776827" cy="176738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601E84E-A922-4061-A6E5-DCED09C519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3371">
            <a:off x="2821409" y="3894490"/>
            <a:ext cx="3587461" cy="1915219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6AD59470-B56D-4B88-9550-C5FD65C23CF0}"/>
              </a:ext>
            </a:extLst>
          </p:cNvPr>
          <p:cNvGrpSpPr/>
          <p:nvPr/>
        </p:nvGrpSpPr>
        <p:grpSpPr>
          <a:xfrm>
            <a:off x="160815" y="109731"/>
            <a:ext cx="383597" cy="698199"/>
            <a:chOff x="160815" y="109731"/>
            <a:chExt cx="383597" cy="69819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9075640-3030-46E7-9F64-A9DB08AF9A40}"/>
                </a:ext>
              </a:extLst>
            </p:cNvPr>
            <p:cNvGrpSpPr/>
            <p:nvPr/>
          </p:nvGrpSpPr>
          <p:grpSpPr>
            <a:xfrm>
              <a:off x="160839" y="109731"/>
              <a:ext cx="383573" cy="698199"/>
              <a:chOff x="8344991" y="1925000"/>
              <a:chExt cx="383573" cy="443141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DB6F5A1-7060-4B5D-AC65-DFAC2A35BDD5}"/>
                  </a:ext>
                </a:extLst>
              </p:cNvPr>
              <p:cNvSpPr/>
              <p:nvPr/>
            </p:nvSpPr>
            <p:spPr>
              <a:xfrm>
                <a:off x="8368524" y="2270829"/>
                <a:ext cx="360040" cy="8225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DC37EADC-BFE4-4491-85A9-5E42A16A2BC6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E8CCF95A-0B95-408C-9775-2012DE740BAA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AC0288B-6014-4158-815C-768D2FBF16E2}"/>
                </a:ext>
              </a:extLst>
            </p:cNvPr>
            <p:cNvSpPr txBox="1"/>
            <p:nvPr/>
          </p:nvSpPr>
          <p:spPr>
            <a:xfrm>
              <a:off x="160815" y="297809"/>
              <a:ext cx="360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BC77E8A-A066-4E95-ADC0-290AADF02FFA}"/>
              </a:ext>
            </a:extLst>
          </p:cNvPr>
          <p:cNvSpPr txBox="1"/>
          <p:nvPr/>
        </p:nvSpPr>
        <p:spPr>
          <a:xfrm>
            <a:off x="107509" y="18195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448D6C-377A-440D-8FC8-A2F7E6DB089D}"/>
              </a:ext>
            </a:extLst>
          </p:cNvPr>
          <p:cNvSpPr txBox="1"/>
          <p:nvPr/>
        </p:nvSpPr>
        <p:spPr>
          <a:xfrm>
            <a:off x="107509" y="229835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F39AF1-395D-4E0C-9749-9979C7338AFD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E314D7-DCFE-4BE6-AD9C-7526BCD8ADC8}"/>
              </a:ext>
            </a:extLst>
          </p:cNvPr>
          <p:cNvSpPr txBox="1"/>
          <p:nvPr/>
        </p:nvSpPr>
        <p:spPr>
          <a:xfrm>
            <a:off x="107509" y="134077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58C6673-6FD8-476B-B239-44245D4B7265}"/>
              </a:ext>
            </a:extLst>
          </p:cNvPr>
          <p:cNvGrpSpPr/>
          <p:nvPr/>
        </p:nvGrpSpPr>
        <p:grpSpPr>
          <a:xfrm>
            <a:off x="0" y="916123"/>
            <a:ext cx="834325" cy="424645"/>
            <a:chOff x="-9283" y="1340768"/>
            <a:chExt cx="834325" cy="42464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0C9584D-1F6F-4B7C-8381-740127DAA422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각 삼각형 66">
              <a:extLst>
                <a:ext uri="{FF2B5EF4-FFF2-40B4-BE49-F238E27FC236}">
                  <a16:creationId xmlns:a16="http://schemas.microsoft.com/office/drawing/2014/main" id="{DC4F60FA-F6BC-42AE-A02E-4F177485B422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891D7B0-4057-455E-B540-51B3F191A95A}"/>
              </a:ext>
            </a:extLst>
          </p:cNvPr>
          <p:cNvSpPr txBox="1"/>
          <p:nvPr/>
        </p:nvSpPr>
        <p:spPr>
          <a:xfrm>
            <a:off x="123549" y="93020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AAB4653-E357-4983-A7F5-FA9E8BF687BC}"/>
              </a:ext>
            </a:extLst>
          </p:cNvPr>
          <p:cNvGrpSpPr/>
          <p:nvPr/>
        </p:nvGrpSpPr>
        <p:grpSpPr>
          <a:xfrm>
            <a:off x="702229" y="11497"/>
            <a:ext cx="3869763" cy="523220"/>
            <a:chOff x="2897470" y="639720"/>
            <a:chExt cx="3114690" cy="523219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8D0266C-A19D-4BE7-8178-2669C4193CE7}"/>
                </a:ext>
              </a:extLst>
            </p:cNvPr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BAE693-D731-48F4-BBDE-55559E50CCD4}"/>
                </a:ext>
              </a:extLst>
            </p:cNvPr>
            <p:cNvSpPr txBox="1"/>
            <p:nvPr/>
          </p:nvSpPr>
          <p:spPr>
            <a:xfrm>
              <a:off x="2897470" y="639720"/>
              <a:ext cx="31146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PAPER &amp; 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8284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863346" y="-1676156"/>
            <a:ext cx="93647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33FEB-D4FC-4B42-AF17-66D6AC0E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756" y="804112"/>
            <a:ext cx="7131599" cy="5722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A6B56E-7C0F-4775-BBFC-C0715A6E06AE}"/>
              </a:ext>
            </a:extLst>
          </p:cNvPr>
          <p:cNvSpPr txBox="1"/>
          <p:nvPr/>
        </p:nvSpPr>
        <p:spPr>
          <a:xfrm>
            <a:off x="4974248" y="1426179"/>
            <a:ext cx="2592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CHAIN 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endParaRPr lang="ko-KR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BECA84A-2E2E-4316-A17F-4C02CA90CE62}"/>
              </a:ext>
            </a:extLst>
          </p:cNvPr>
          <p:cNvSpPr/>
          <p:nvPr/>
        </p:nvSpPr>
        <p:spPr>
          <a:xfrm>
            <a:off x="5205172" y="1286158"/>
            <a:ext cx="2130440" cy="202440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EB7A32-6DED-49EC-8618-8E23FADFB8D7}"/>
              </a:ext>
            </a:extLst>
          </p:cNvPr>
          <p:cNvSpPr txBox="1"/>
          <p:nvPr/>
        </p:nvSpPr>
        <p:spPr>
          <a:xfrm>
            <a:off x="107509" y="181956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1C9559-D639-4AEC-828D-8BB13018991A}"/>
              </a:ext>
            </a:extLst>
          </p:cNvPr>
          <p:cNvSpPr txBox="1"/>
          <p:nvPr/>
        </p:nvSpPr>
        <p:spPr>
          <a:xfrm>
            <a:off x="107509" y="229835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3A756F-E4FE-4413-B4CB-B29B1DFB7547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65E1B9-C368-4A94-A03A-FE631B1E67E1}"/>
              </a:ext>
            </a:extLst>
          </p:cNvPr>
          <p:cNvSpPr txBox="1"/>
          <p:nvPr/>
        </p:nvSpPr>
        <p:spPr>
          <a:xfrm>
            <a:off x="107509" y="1340770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1E23D52-1BBE-4B41-A304-CFF2A57A9B84}"/>
              </a:ext>
            </a:extLst>
          </p:cNvPr>
          <p:cNvGrpSpPr/>
          <p:nvPr/>
        </p:nvGrpSpPr>
        <p:grpSpPr>
          <a:xfrm>
            <a:off x="0" y="916123"/>
            <a:ext cx="834325" cy="424645"/>
            <a:chOff x="-9283" y="1340768"/>
            <a:chExt cx="834325" cy="424645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22C02BB-0AEE-49C3-9809-78CD6407BD6E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각 삼각형 42">
              <a:extLst>
                <a:ext uri="{FF2B5EF4-FFF2-40B4-BE49-F238E27FC236}">
                  <a16:creationId xmlns:a16="http://schemas.microsoft.com/office/drawing/2014/main" id="{73520BB6-FB8F-4839-AE84-BD56B5671E3A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6B13399-AB11-471B-BFD5-A6D452153846}"/>
              </a:ext>
            </a:extLst>
          </p:cNvPr>
          <p:cNvSpPr txBox="1"/>
          <p:nvPr/>
        </p:nvSpPr>
        <p:spPr>
          <a:xfrm>
            <a:off x="123549" y="93020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D9086A3-48B3-4781-9679-31708FB3FE6B}"/>
              </a:ext>
            </a:extLst>
          </p:cNvPr>
          <p:cNvGrpSpPr/>
          <p:nvPr/>
        </p:nvGrpSpPr>
        <p:grpSpPr>
          <a:xfrm>
            <a:off x="160815" y="109731"/>
            <a:ext cx="386773" cy="698199"/>
            <a:chOff x="160815" y="109731"/>
            <a:chExt cx="386773" cy="69819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6D5CCF0-06D3-426E-8C8F-742060B5A566}"/>
                </a:ext>
              </a:extLst>
            </p:cNvPr>
            <p:cNvGrpSpPr/>
            <p:nvPr/>
          </p:nvGrpSpPr>
          <p:grpSpPr>
            <a:xfrm>
              <a:off x="160839" y="109731"/>
              <a:ext cx="386749" cy="698199"/>
              <a:chOff x="8344991" y="1925000"/>
              <a:chExt cx="386749" cy="44314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F397BC8-1589-4813-A2C2-C89270D92BB9}"/>
                  </a:ext>
                </a:extLst>
              </p:cNvPr>
              <p:cNvSpPr/>
              <p:nvPr/>
            </p:nvSpPr>
            <p:spPr>
              <a:xfrm>
                <a:off x="8371700" y="2252838"/>
                <a:ext cx="360040" cy="1096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4FE21E-1A43-41DF-8730-10B83C39E5A3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7112895-3F62-46A7-8AC5-CA267CB49EA5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DDE70C5-855D-4D55-8872-34F982414820}"/>
                </a:ext>
              </a:extLst>
            </p:cNvPr>
            <p:cNvSpPr txBox="1"/>
            <p:nvPr/>
          </p:nvSpPr>
          <p:spPr>
            <a:xfrm>
              <a:off x="160815" y="297809"/>
              <a:ext cx="360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11BD6FE-1C46-4FA0-BCD6-6D4F2E66B9D1}"/>
              </a:ext>
            </a:extLst>
          </p:cNvPr>
          <p:cNvGrpSpPr/>
          <p:nvPr/>
        </p:nvGrpSpPr>
        <p:grpSpPr>
          <a:xfrm>
            <a:off x="702229" y="11497"/>
            <a:ext cx="3869763" cy="523220"/>
            <a:chOff x="2897470" y="639720"/>
            <a:chExt cx="3114690" cy="52321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1A8B0C9-4DD7-491E-A4BD-F08557D69B31}"/>
                </a:ext>
              </a:extLst>
            </p:cNvPr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FB4B34-7B97-4860-9C13-3171B79B84F7}"/>
                </a:ext>
              </a:extLst>
            </p:cNvPr>
            <p:cNvSpPr txBox="1"/>
            <p:nvPr/>
          </p:nvSpPr>
          <p:spPr>
            <a:xfrm>
              <a:off x="2897470" y="639720"/>
              <a:ext cx="31146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PAPER &amp; GIF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78843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252536" y="0"/>
            <a:ext cx="9396536" cy="6858000"/>
            <a:chOff x="2855789" y="672730"/>
            <a:chExt cx="3114690" cy="457200"/>
          </a:xfrm>
        </p:grpSpPr>
        <p:sp>
          <p:nvSpPr>
            <p:cNvPr id="35" name="직사각형 34"/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55789" y="848524"/>
              <a:ext cx="3114690" cy="80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MECHANISM</a:t>
              </a:r>
              <a:endParaRPr lang="ko-KR" altLang="en-US" sz="72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70432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BBA3C9D-BE43-41ED-B28A-CB06591FF42D}"/>
              </a:ext>
            </a:extLst>
          </p:cNvPr>
          <p:cNvGrpSpPr/>
          <p:nvPr/>
        </p:nvGrpSpPr>
        <p:grpSpPr>
          <a:xfrm>
            <a:off x="4244454" y="2158119"/>
            <a:ext cx="3652263" cy="2375480"/>
            <a:chOff x="4244454" y="2158119"/>
            <a:chExt cx="3652263" cy="237548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BA077D9-C4B7-4CDC-B282-4437EE6D36E7}"/>
                </a:ext>
              </a:extLst>
            </p:cNvPr>
            <p:cNvGrpSpPr/>
            <p:nvPr/>
          </p:nvGrpSpPr>
          <p:grpSpPr>
            <a:xfrm>
              <a:off x="5476349" y="2158119"/>
              <a:ext cx="2420368" cy="2375480"/>
              <a:chOff x="7965694" y="2031859"/>
              <a:chExt cx="2808025" cy="280802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845FE8F-5850-4FE9-A6A9-23843903A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5694" y="2031859"/>
                <a:ext cx="2808025" cy="2808025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E2525D7-F2BE-451C-8E5C-833793172683}"/>
                  </a:ext>
                </a:extLst>
              </p:cNvPr>
              <p:cNvSpPr/>
              <p:nvPr/>
            </p:nvSpPr>
            <p:spPr>
              <a:xfrm>
                <a:off x="8559055" y="3362516"/>
                <a:ext cx="727533" cy="101869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5000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</a:t>
                </a:r>
              </a:p>
            </p:txBody>
          </p:sp>
        </p:grp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D18281D4-A8A2-42F8-BC54-93BF1F4855D9}"/>
                </a:ext>
              </a:extLst>
            </p:cNvPr>
            <p:cNvSpPr/>
            <p:nvPr/>
          </p:nvSpPr>
          <p:spPr>
            <a:xfrm>
              <a:off x="4244454" y="3283803"/>
              <a:ext cx="834037" cy="41312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83719C-5A26-4920-8A60-484BC0D328D5}"/>
              </a:ext>
            </a:extLst>
          </p:cNvPr>
          <p:cNvCxnSpPr/>
          <p:nvPr/>
        </p:nvCxnSpPr>
        <p:spPr>
          <a:xfrm>
            <a:off x="683568" y="-371067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E81D6A-DFD7-422C-8EAB-988FA9D0D691}"/>
              </a:ext>
            </a:extLst>
          </p:cNvPr>
          <p:cNvCxnSpPr/>
          <p:nvPr/>
        </p:nvCxnSpPr>
        <p:spPr>
          <a:xfrm flipH="1">
            <a:off x="692541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3783F0-F697-41E0-B3B1-AA7595010A07}"/>
              </a:ext>
            </a:extLst>
          </p:cNvPr>
          <p:cNvGrpSpPr/>
          <p:nvPr/>
        </p:nvGrpSpPr>
        <p:grpSpPr>
          <a:xfrm>
            <a:off x="702229" y="11497"/>
            <a:ext cx="3869763" cy="523220"/>
            <a:chOff x="2897470" y="639720"/>
            <a:chExt cx="3114690" cy="52321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4F1C942-453B-4211-9376-045262020928}"/>
                </a:ext>
              </a:extLst>
            </p:cNvPr>
            <p:cNvSpPr/>
            <p:nvPr/>
          </p:nvSpPr>
          <p:spPr>
            <a:xfrm>
              <a:off x="2933189" y="672730"/>
              <a:ext cx="3037290" cy="457200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266020-1D42-4868-BB2B-3AD068DE6F42}"/>
                </a:ext>
              </a:extLst>
            </p:cNvPr>
            <p:cNvSpPr txBox="1"/>
            <p:nvPr/>
          </p:nvSpPr>
          <p:spPr>
            <a:xfrm>
              <a:off x="2897470" y="639720"/>
              <a:ext cx="31146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MECHANISM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AD9BB79-496F-4B58-886F-4A4A42220B12}"/>
              </a:ext>
            </a:extLst>
          </p:cNvPr>
          <p:cNvSpPr txBox="1"/>
          <p:nvPr/>
        </p:nvSpPr>
        <p:spPr>
          <a:xfrm>
            <a:off x="5269653" y="4888372"/>
            <a:ext cx="323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URL + Wallet Address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86C361-4AEC-402F-BC1B-7E8CBE229011}"/>
              </a:ext>
            </a:extLst>
          </p:cNvPr>
          <p:cNvGrpSpPr/>
          <p:nvPr/>
        </p:nvGrpSpPr>
        <p:grpSpPr>
          <a:xfrm>
            <a:off x="5257434" y="2062285"/>
            <a:ext cx="2845247" cy="2815211"/>
            <a:chOff x="5192266" y="1942003"/>
            <a:chExt cx="2845247" cy="2815211"/>
          </a:xfrm>
        </p:grpSpPr>
        <p:pic>
          <p:nvPicPr>
            <p:cNvPr id="1026" name="Picture 2" descr="QRì½ë iconì ëí ì´ë¯¸ì§ ê²ìê²°ê³¼">
              <a:extLst>
                <a:ext uri="{FF2B5EF4-FFF2-40B4-BE49-F238E27FC236}">
                  <a16:creationId xmlns:a16="http://schemas.microsoft.com/office/drawing/2014/main" id="{DE7E23B3-6B82-4C11-AAD0-B805C806CB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80"/>
            <a:stretch/>
          </p:blipFill>
          <p:spPr bwMode="auto">
            <a:xfrm>
              <a:off x="5192266" y="2018897"/>
              <a:ext cx="2845247" cy="2738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5D9228F-32D9-4D7B-B2DE-3F088D2F98EE}"/>
                </a:ext>
              </a:extLst>
            </p:cNvPr>
            <p:cNvSpPr/>
            <p:nvPr/>
          </p:nvSpPr>
          <p:spPr>
            <a:xfrm>
              <a:off x="6250354" y="1942003"/>
              <a:ext cx="627095" cy="86177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0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4C54F22-6FAB-4F3E-A194-AEC1B042513A}"/>
              </a:ext>
            </a:extLst>
          </p:cNvPr>
          <p:cNvGrpSpPr/>
          <p:nvPr/>
        </p:nvGrpSpPr>
        <p:grpSpPr>
          <a:xfrm>
            <a:off x="1517893" y="2250258"/>
            <a:ext cx="2547618" cy="2547618"/>
            <a:chOff x="1517893" y="2250258"/>
            <a:chExt cx="2547618" cy="254761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30434B7-D62E-4908-89DC-17A070278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893" y="2250258"/>
              <a:ext cx="2547618" cy="254761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804BD1-6D0F-425B-B0D8-C1B0632AA38E}"/>
                </a:ext>
              </a:extLst>
            </p:cNvPr>
            <p:cNvSpPr txBox="1"/>
            <p:nvPr/>
          </p:nvSpPr>
          <p:spPr>
            <a:xfrm>
              <a:off x="2461585" y="4219373"/>
              <a:ext cx="6602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Web</a:t>
              </a:r>
              <a:endPara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125169F-D751-4960-BB65-48C0FF822AAF}"/>
              </a:ext>
            </a:extLst>
          </p:cNvPr>
          <p:cNvGrpSpPr/>
          <p:nvPr/>
        </p:nvGrpSpPr>
        <p:grpSpPr>
          <a:xfrm>
            <a:off x="0" y="1348171"/>
            <a:ext cx="834325" cy="424645"/>
            <a:chOff x="-9283" y="1340768"/>
            <a:chExt cx="834325" cy="42464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ED95E39-EF94-49F6-BB02-0A6D5138B1E8}"/>
                </a:ext>
              </a:extLst>
            </p:cNvPr>
            <p:cNvSpPr/>
            <p:nvPr/>
          </p:nvSpPr>
          <p:spPr>
            <a:xfrm>
              <a:off x="-9283" y="1340768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29D8A896-0552-4962-927D-3A8AD00D8915}"/>
                </a:ext>
              </a:extLst>
            </p:cNvPr>
            <p:cNvSpPr/>
            <p:nvPr/>
          </p:nvSpPr>
          <p:spPr>
            <a:xfrm rot="5400000">
              <a:off x="702755" y="1670842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403B2BE-211E-45EF-91EA-0C4876BD9588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ACE400-8BB7-41BF-A0EC-86D50D6DF41B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4042E-2115-4C90-8102-8D790DC2B440}"/>
              </a:ext>
            </a:extLst>
          </p:cNvPr>
          <p:cNvSpPr txBox="1"/>
          <p:nvPr/>
        </p:nvSpPr>
        <p:spPr>
          <a:xfrm>
            <a:off x="107504" y="277511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2F4772-CC14-4BC1-B1BB-4E51A5772D64}"/>
              </a:ext>
            </a:extLst>
          </p:cNvPr>
          <p:cNvSpPr txBox="1"/>
          <p:nvPr/>
        </p:nvSpPr>
        <p:spPr>
          <a:xfrm>
            <a:off x="123549" y="93020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7756E0-EEBE-4307-8C80-A457EF867092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5F90F16-C4AF-4150-A6EC-7540CE3B3C99}"/>
              </a:ext>
            </a:extLst>
          </p:cNvPr>
          <p:cNvGrpSpPr/>
          <p:nvPr/>
        </p:nvGrpSpPr>
        <p:grpSpPr>
          <a:xfrm>
            <a:off x="147995" y="109731"/>
            <a:ext cx="372884" cy="698199"/>
            <a:chOff x="147995" y="109731"/>
            <a:chExt cx="372884" cy="698199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ADB9A0C-8DC6-4BA4-8C31-EC4BCD4E213D}"/>
                </a:ext>
              </a:extLst>
            </p:cNvPr>
            <p:cNvGrpSpPr/>
            <p:nvPr/>
          </p:nvGrpSpPr>
          <p:grpSpPr>
            <a:xfrm>
              <a:off x="147995" y="109731"/>
              <a:ext cx="372884" cy="698199"/>
              <a:chOff x="8332147" y="1925000"/>
              <a:chExt cx="372884" cy="443141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B52CEDA-91AA-49B2-9CCC-86496A43552A}"/>
                  </a:ext>
                </a:extLst>
              </p:cNvPr>
              <p:cNvSpPr/>
              <p:nvPr/>
            </p:nvSpPr>
            <p:spPr>
              <a:xfrm>
                <a:off x="8332147" y="2224795"/>
                <a:ext cx="360040" cy="13709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B810378-7177-4950-B603-E3BBF58627E8}"/>
                  </a:ext>
                </a:extLst>
              </p:cNvPr>
              <p:cNvSpPr/>
              <p:nvPr/>
            </p:nvSpPr>
            <p:spPr>
              <a:xfrm>
                <a:off x="8404998" y="1925000"/>
                <a:ext cx="240027" cy="14400"/>
              </a:xfrm>
              <a:prstGeom prst="rect">
                <a:avLst/>
              </a:prstGeom>
              <a:solidFill>
                <a:srgbClr val="272123"/>
              </a:solidFill>
              <a:ln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F578691-330A-42B1-AD8A-B80433CFE8BA}"/>
                  </a:ext>
                </a:extLst>
              </p:cNvPr>
              <p:cNvSpPr/>
              <p:nvPr/>
            </p:nvSpPr>
            <p:spPr>
              <a:xfrm>
                <a:off x="8344991" y="1948093"/>
                <a:ext cx="360040" cy="420048"/>
              </a:xfrm>
              <a:prstGeom prst="rect">
                <a:avLst/>
              </a:prstGeom>
              <a:noFill/>
              <a:ln w="57150">
                <a:solidFill>
                  <a:srgbClr val="2721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49DA1A-76A6-4E1C-A74F-2CCF911724C0}"/>
                </a:ext>
              </a:extLst>
            </p:cNvPr>
            <p:cNvSpPr txBox="1"/>
            <p:nvPr/>
          </p:nvSpPr>
          <p:spPr>
            <a:xfrm>
              <a:off x="160815" y="297809"/>
              <a:ext cx="360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7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</TotalTime>
  <Words>366</Words>
  <Application>Microsoft Office PowerPoint</Application>
  <PresentationFormat>화면 슬라이드 쇼(4:3)</PresentationFormat>
  <Paragraphs>174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Yoon 윤고딕 520_TT</vt:lpstr>
      <vt:lpstr>나눔고딕 ExtraBold</vt:lpstr>
      <vt:lpstr>나눔스퀘어 Bold</vt:lpstr>
      <vt:lpstr>나눔스퀘어 ExtraBold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상민 서</dc:creator>
  <cp:lastModifiedBy>서상민</cp:lastModifiedBy>
  <cp:revision>27</cp:revision>
  <dcterms:created xsi:type="dcterms:W3CDTF">2018-10-28T03:16:10Z</dcterms:created>
  <dcterms:modified xsi:type="dcterms:W3CDTF">2018-10-29T14:38:19Z</dcterms:modified>
</cp:coreProperties>
</file>